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2"/>
  </p:notesMasterIdLst>
  <p:handoutMasterIdLst>
    <p:handoutMasterId r:id="rId13"/>
  </p:handoutMasterIdLst>
  <p:sldIdLst>
    <p:sldId id="275" r:id="rId5"/>
    <p:sldId id="279" r:id="rId6"/>
    <p:sldId id="276" r:id="rId7"/>
    <p:sldId id="280" r:id="rId8"/>
    <p:sldId id="277" r:id="rId9"/>
    <p:sldId id="272" r:id="rId10"/>
    <p:sldId id="278" r:id="rId11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orient="horz" pos="2784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D8C"/>
    <a:srgbClr val="1A305C"/>
    <a:srgbClr val="3F765F"/>
    <a:srgbClr val="367058"/>
    <a:srgbClr val="1B4935"/>
    <a:srgbClr val="679B9B"/>
    <a:srgbClr val="25654A"/>
    <a:srgbClr val="E6E6E6"/>
    <a:srgbClr val="F38571"/>
    <a:srgbClr val="FF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B8062-A637-4899-9CBE-1382A07EC8D4}" v="7" dt="2023-08-10T12:39:32.120"/>
    <p1510:client id="{797917DE-15CD-48CD-942D-9F6B02AFA270}" v="39" dt="2023-08-10T20:16:10.274"/>
    <p1510:client id="{E982D885-D7C2-4BBD-86C4-B295F8CC8316}" v="27" dt="2023-08-10T01:25:17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661" y="67"/>
      </p:cViewPr>
      <p:guideLst>
        <p:guide orient="horz" pos="2088"/>
        <p:guide orient="horz" pos="2784"/>
        <p:guide orient="horz" pos="576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Jose Herrera Escorcia" userId="S::robertojoseherreraescorcia@student.mitt.ca::315250c4-1016-4c70-95a7-f75a4ff31418" providerId="AD" clId="Web-{989C58AF-FA81-4DCE-A0A8-FA323E5866C9}"/>
    <pc:docChg chg="modSld">
      <pc:chgData name="Roberto Jose Herrera Escorcia" userId="S::robertojoseherreraescorcia@student.mitt.ca::315250c4-1016-4c70-95a7-f75a4ff31418" providerId="AD" clId="Web-{989C58AF-FA81-4DCE-A0A8-FA323E5866C9}" dt="2023-08-08T20:47:35.532" v="156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989C58AF-FA81-4DCE-A0A8-FA323E5866C9}" dt="2023-08-08T20:47:05.766" v="144" actId="20577"/>
        <pc:sldMkLst>
          <pc:docMk/>
          <pc:sldMk cId="719325024" sldId="272"/>
        </pc:sldMkLst>
        <pc:spChg chg="mod">
          <ac:chgData name="Roberto Jose Herrera Escorcia" userId="S::robertojoseherreraescorcia@student.mitt.ca::315250c4-1016-4c70-95a7-f75a4ff31418" providerId="AD" clId="Web-{989C58AF-FA81-4DCE-A0A8-FA323E5866C9}" dt="2023-08-08T20:45:42.469" v="127" actId="20577"/>
          <ac:spMkLst>
            <pc:docMk/>
            <pc:sldMk cId="719325024" sldId="272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989C58AF-FA81-4DCE-A0A8-FA323E5866C9}" dt="2023-08-08T20:45:58.407" v="138" actId="20577"/>
          <ac:spMkLst>
            <pc:docMk/>
            <pc:sldMk cId="719325024" sldId="272"/>
            <ac:spMk id="5" creationId="{8223AF24-98EE-BD76-068F-2F79C51DAEF8}"/>
          </ac:spMkLst>
        </pc:spChg>
        <pc:spChg chg="mod">
          <ac:chgData name="Roberto Jose Herrera Escorcia" userId="S::robertojoseherreraescorcia@student.mitt.ca::315250c4-1016-4c70-95a7-f75a4ff31418" providerId="AD" clId="Web-{989C58AF-FA81-4DCE-A0A8-FA323E5866C9}" dt="2023-08-08T20:47:05.766" v="144" actId="20577"/>
          <ac:spMkLst>
            <pc:docMk/>
            <pc:sldMk cId="719325024" sldId="272"/>
            <ac:spMk id="13" creationId="{1A9CAE7C-9523-0E76-D0A8-26543C771284}"/>
          </ac:spMkLst>
        </pc:spChg>
      </pc:sldChg>
      <pc:sldChg chg="delSp modSp">
        <pc:chgData name="Roberto Jose Herrera Escorcia" userId="S::robertojoseherreraescorcia@student.mitt.ca::315250c4-1016-4c70-95a7-f75a4ff31418" providerId="AD" clId="Web-{989C58AF-FA81-4DCE-A0A8-FA323E5866C9}" dt="2023-08-08T20:47:35.532" v="156" actId="20577"/>
        <pc:sldMkLst>
          <pc:docMk/>
          <pc:sldMk cId="2440230196" sldId="277"/>
        </pc:sldMkLst>
        <pc:spChg chg="del mod">
          <ac:chgData name="Roberto Jose Herrera Escorcia" userId="S::robertojoseherreraescorcia@student.mitt.ca::315250c4-1016-4c70-95a7-f75a4ff31418" providerId="AD" clId="Web-{989C58AF-FA81-4DCE-A0A8-FA323E5866C9}" dt="2023-08-08T20:37:18.095" v="35"/>
          <ac:spMkLst>
            <pc:docMk/>
            <pc:sldMk cId="2440230196" sldId="277"/>
            <ac:spMk id="3" creationId="{8A8D8B7C-CF47-5A97-3A11-C4BBC5FA2539}"/>
          </ac:spMkLst>
        </pc:spChg>
        <pc:spChg chg="mod">
          <ac:chgData name="Roberto Jose Herrera Escorcia" userId="S::robertojoseherreraescorcia@student.mitt.ca::315250c4-1016-4c70-95a7-f75a4ff31418" providerId="AD" clId="Web-{989C58AF-FA81-4DCE-A0A8-FA323E5866C9}" dt="2023-08-08T20:42:02.860" v="50" actId="20577"/>
          <ac:spMkLst>
            <pc:docMk/>
            <pc:sldMk cId="2440230196" sldId="277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989C58AF-FA81-4DCE-A0A8-FA323E5866C9}" dt="2023-08-08T20:47:35.532" v="156" actId="20577"/>
          <ac:spMkLst>
            <pc:docMk/>
            <pc:sldMk cId="2440230196" sldId="277"/>
            <ac:spMk id="11" creationId="{59FC7215-99F6-8BC8-8BFF-89A810A44067}"/>
          </ac:spMkLst>
        </pc:spChg>
        <pc:spChg chg="mod">
          <ac:chgData name="Roberto Jose Herrera Escorcia" userId="S::robertojoseherreraescorcia@student.mitt.ca::315250c4-1016-4c70-95a7-f75a4ff31418" providerId="AD" clId="Web-{989C58AF-FA81-4DCE-A0A8-FA323E5866C9}" dt="2023-08-08T20:37:22.204" v="36" actId="1076"/>
          <ac:spMkLst>
            <pc:docMk/>
            <pc:sldMk cId="2440230196" sldId="277"/>
            <ac:spMk id="115" creationId="{D328ED67-05E4-4380-99B0-44D2DEB5311C}"/>
          </ac:spMkLst>
        </pc:spChg>
      </pc:sldChg>
    </pc:docChg>
  </pc:docChgLst>
  <pc:docChgLst>
    <pc:chgData name="Roberto Jose Herrera Escorcia" userId="S::robertojoseherreraescorcia@student.mitt.ca::315250c4-1016-4c70-95a7-f75a4ff31418" providerId="AD" clId="Web-{B76E5DBA-B774-4131-A6D8-FAB791CE7830}"/>
    <pc:docChg chg="modSld">
      <pc:chgData name="Roberto Jose Herrera Escorcia" userId="S::robertojoseherreraescorcia@student.mitt.ca::315250c4-1016-4c70-95a7-f75a4ff31418" providerId="AD" clId="Web-{B76E5DBA-B774-4131-A6D8-FAB791CE7830}" dt="2023-08-08T22:28:56.908" v="10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B76E5DBA-B774-4131-A6D8-FAB791CE7830}" dt="2023-08-08T22:28:56.908" v="10" actId="20577"/>
        <pc:sldMkLst>
          <pc:docMk/>
          <pc:sldMk cId="719325024" sldId="272"/>
        </pc:sldMkLst>
        <pc:spChg chg="mod">
          <ac:chgData name="Roberto Jose Herrera Escorcia" userId="S::robertojoseherreraescorcia@student.mitt.ca::315250c4-1016-4c70-95a7-f75a4ff31418" providerId="AD" clId="Web-{B76E5DBA-B774-4131-A6D8-FAB791CE7830}" dt="2023-08-08T22:28:56.908" v="10" actId="20577"/>
          <ac:spMkLst>
            <pc:docMk/>
            <pc:sldMk cId="719325024" sldId="272"/>
            <ac:spMk id="4" creationId="{8D377BA3-0038-EFC5-294F-1EBCE1E76BBA}"/>
          </ac:spMkLst>
        </pc:spChg>
      </pc:sldChg>
    </pc:docChg>
  </pc:docChgLst>
  <pc:docChgLst>
    <pc:chgData name="Roberto Jose Herrera Escorcia" userId="S::robertojoseherreraescorcia@student.mitt.ca::315250c4-1016-4c70-95a7-f75a4ff31418" providerId="AD" clId="Web-{F861A89A-A24F-4010-BD6B-8D602E95FA98}"/>
    <pc:docChg chg="modSld">
      <pc:chgData name="Roberto Jose Herrera Escorcia" userId="S::robertojoseherreraescorcia@student.mitt.ca::315250c4-1016-4c70-95a7-f75a4ff31418" providerId="AD" clId="Web-{F861A89A-A24F-4010-BD6B-8D602E95FA98}" dt="2023-08-08T19:44:50.304" v="6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F861A89A-A24F-4010-BD6B-8D602E95FA98}" dt="2023-08-08T19:44:50.304" v="6" actId="20577"/>
        <pc:sldMkLst>
          <pc:docMk/>
          <pc:sldMk cId="4244764810" sldId="276"/>
        </pc:sldMkLst>
        <pc:spChg chg="mod">
          <ac:chgData name="Roberto Jose Herrera Escorcia" userId="S::robertojoseherreraescorcia@student.mitt.ca::315250c4-1016-4c70-95a7-f75a4ff31418" providerId="AD" clId="Web-{F861A89A-A24F-4010-BD6B-8D602E95FA98}" dt="2023-08-08T19:44:50.304" v="6" actId="20577"/>
          <ac:spMkLst>
            <pc:docMk/>
            <pc:sldMk cId="4244764810" sldId="276"/>
            <ac:spMk id="26" creationId="{CE9C5F90-E573-43D7-AC40-5AD946F4D032}"/>
          </ac:spMkLst>
        </pc:spChg>
      </pc:sldChg>
    </pc:docChg>
  </pc:docChgLst>
  <pc:docChgLst>
    <pc:chgData name="Roberto Jose Herrera Escorcia" userId="S::robertojoseherreraescorcia@student.mitt.ca::315250c4-1016-4c70-95a7-f75a4ff31418" providerId="AD" clId="Web-{F1059DE2-F262-4505-9D31-2720AE055D86}"/>
    <pc:docChg chg="modSld">
      <pc:chgData name="Roberto Jose Herrera Escorcia" userId="S::robertojoseherreraescorcia@student.mitt.ca::315250c4-1016-4c70-95a7-f75a4ff31418" providerId="AD" clId="Web-{F1059DE2-F262-4505-9D31-2720AE055D86}" dt="2023-08-08T23:14:23.187" v="48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F1059DE2-F262-4505-9D31-2720AE055D86}" dt="2023-08-08T23:14:23.187" v="48" actId="20577"/>
        <pc:sldMkLst>
          <pc:docMk/>
          <pc:sldMk cId="719325024" sldId="272"/>
        </pc:sldMkLst>
        <pc:spChg chg="mod">
          <ac:chgData name="Roberto Jose Herrera Escorcia" userId="S::robertojoseherreraescorcia@student.mitt.ca::315250c4-1016-4c70-95a7-f75a4ff31418" providerId="AD" clId="Web-{F1059DE2-F262-4505-9D31-2720AE055D86}" dt="2023-08-08T23:14:23.187" v="48" actId="20577"/>
          <ac:spMkLst>
            <pc:docMk/>
            <pc:sldMk cId="719325024" sldId="272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F1059DE2-F262-4505-9D31-2720AE055D86}" dt="2023-08-08T23:13:54.125" v="36" actId="1076"/>
          <ac:spMkLst>
            <pc:docMk/>
            <pc:sldMk cId="719325024" sldId="272"/>
            <ac:spMk id="22" creationId="{3F0CFD1C-F6E7-4B83-AB91-F24AF9E65390}"/>
          </ac:spMkLst>
        </pc:spChg>
      </pc:sldChg>
    </pc:docChg>
  </pc:docChgLst>
  <pc:docChgLst>
    <pc:chgData name="Roberto Jose Herrera Escorcia" userId="S::robertojoseherreraescorcia@student.mitt.ca::315250c4-1016-4c70-95a7-f75a4ff31418" providerId="AD" clId="Web-{EFE65BE1-6B43-40B4-B377-90F076DA1C5F}"/>
    <pc:docChg chg="addSld delSld modSld sldOrd">
      <pc:chgData name="Roberto Jose Herrera Escorcia" userId="S::robertojoseherreraescorcia@student.mitt.ca::315250c4-1016-4c70-95a7-f75a4ff31418" providerId="AD" clId="Web-{EFE65BE1-6B43-40B4-B377-90F076DA1C5F}" dt="2023-08-08T23:09:26.302" v="113" actId="14100"/>
      <pc:docMkLst>
        <pc:docMk/>
      </pc:docMkLst>
      <pc:sldChg chg="modSp">
        <pc:chgData name="Roberto Jose Herrera Escorcia" userId="S::robertojoseherreraescorcia@student.mitt.ca::315250c4-1016-4c70-95a7-f75a4ff31418" providerId="AD" clId="Web-{EFE65BE1-6B43-40B4-B377-90F076DA1C5F}" dt="2023-08-08T22:40:16.774" v="32" actId="20577"/>
        <pc:sldMkLst>
          <pc:docMk/>
          <pc:sldMk cId="719325024" sldId="272"/>
        </pc:sldMkLst>
        <pc:spChg chg="mod">
          <ac:chgData name="Roberto Jose Herrera Escorcia" userId="S::robertojoseherreraescorcia@student.mitt.ca::315250c4-1016-4c70-95a7-f75a4ff31418" providerId="AD" clId="Web-{EFE65BE1-6B43-40B4-B377-90F076DA1C5F}" dt="2023-08-08T22:40:16.774" v="32" actId="20577"/>
          <ac:spMkLst>
            <pc:docMk/>
            <pc:sldMk cId="719325024" sldId="272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EFE65BE1-6B43-40B4-B377-90F076DA1C5F}" dt="2023-08-08T22:35:46.431" v="12" actId="1076"/>
          <ac:spMkLst>
            <pc:docMk/>
            <pc:sldMk cId="719325024" sldId="272"/>
            <ac:spMk id="5" creationId="{8223AF24-98EE-BD76-068F-2F79C51DAEF8}"/>
          </ac:spMkLst>
        </pc:spChg>
        <pc:picChg chg="mod">
          <ac:chgData name="Roberto Jose Herrera Escorcia" userId="S::robertojoseherreraescorcia@student.mitt.ca::315250c4-1016-4c70-95a7-f75a4ff31418" providerId="AD" clId="Web-{EFE65BE1-6B43-40B4-B377-90F076DA1C5F}" dt="2023-08-08T22:38:29.087" v="23" actId="1076"/>
          <ac:picMkLst>
            <pc:docMk/>
            <pc:sldMk cId="719325024" sldId="272"/>
            <ac:picMk id="7" creationId="{1E006552-A299-4408-9F54-B196F5056EA4}"/>
          </ac:picMkLst>
        </pc:picChg>
      </pc:sldChg>
      <pc:sldChg chg="modSp ord">
        <pc:chgData name="Roberto Jose Herrera Escorcia" userId="S::robertojoseherreraescorcia@student.mitt.ca::315250c4-1016-4c70-95a7-f75a4ff31418" providerId="AD" clId="Web-{EFE65BE1-6B43-40B4-B377-90F076DA1C5F}" dt="2023-08-08T23:04:16.678" v="61" actId="14100"/>
        <pc:sldMkLst>
          <pc:docMk/>
          <pc:sldMk cId="346886234" sldId="275"/>
        </pc:sldMkLst>
        <pc:picChg chg="mod">
          <ac:chgData name="Roberto Jose Herrera Escorcia" userId="S::robertojoseherreraescorcia@student.mitt.ca::315250c4-1016-4c70-95a7-f75a4ff31418" providerId="AD" clId="Web-{EFE65BE1-6B43-40B4-B377-90F076DA1C5F}" dt="2023-08-08T23:04:16.678" v="61" actId="14100"/>
          <ac:picMkLst>
            <pc:docMk/>
            <pc:sldMk cId="346886234" sldId="275"/>
            <ac:picMk id="33" creationId="{7BD14B25-FFA5-4B8F-896A-1D6AD5C15A5E}"/>
          </ac:picMkLst>
        </pc:picChg>
      </pc:sldChg>
      <pc:sldChg chg="ord">
        <pc:chgData name="Roberto Jose Herrera Escorcia" userId="S::robertojoseherreraescorcia@student.mitt.ca::315250c4-1016-4c70-95a7-f75a4ff31418" providerId="AD" clId="Web-{EFE65BE1-6B43-40B4-B377-90F076DA1C5F}" dt="2023-08-08T22:37:57.665" v="21"/>
        <pc:sldMkLst>
          <pc:docMk/>
          <pc:sldMk cId="4244764810" sldId="276"/>
        </pc:sldMkLst>
      </pc:sldChg>
      <pc:sldChg chg="ord">
        <pc:chgData name="Roberto Jose Herrera Escorcia" userId="S::robertojoseherreraescorcia@student.mitt.ca::315250c4-1016-4c70-95a7-f75a4ff31418" providerId="AD" clId="Web-{EFE65BE1-6B43-40B4-B377-90F076DA1C5F}" dt="2023-08-08T22:37:04.540" v="17"/>
        <pc:sldMkLst>
          <pc:docMk/>
          <pc:sldMk cId="2440230196" sldId="277"/>
        </pc:sldMkLst>
      </pc:sldChg>
      <pc:sldChg chg="addSp delSp modSp add mod ord replId setBg">
        <pc:chgData name="Roberto Jose Herrera Escorcia" userId="S::robertojoseherreraescorcia@student.mitt.ca::315250c4-1016-4c70-95a7-f75a4ff31418" providerId="AD" clId="Web-{EFE65BE1-6B43-40B4-B377-90F076DA1C5F}" dt="2023-08-08T23:09:26.302" v="113" actId="14100"/>
        <pc:sldMkLst>
          <pc:docMk/>
          <pc:sldMk cId="1006099200" sldId="278"/>
        </pc:sldMkLst>
        <pc:spChg chg="mod">
          <ac:chgData name="Roberto Jose Herrera Escorcia" userId="S::robertojoseherreraescorcia@student.mitt.ca::315250c4-1016-4c70-95a7-f75a4ff31418" providerId="AD" clId="Web-{EFE65BE1-6B43-40B4-B377-90F076DA1C5F}" dt="2023-08-08T23:04:29.459" v="69" actId="20577"/>
          <ac:spMkLst>
            <pc:docMk/>
            <pc:sldMk cId="1006099200" sldId="278"/>
            <ac:spMk id="2" creationId="{F120A808-7F12-4113-98A3-D227177B9671}"/>
          </ac:spMkLst>
        </pc:spChg>
        <pc:spChg chg="add del mod">
          <ac:chgData name="Roberto Jose Herrera Escorcia" userId="S::robertojoseherreraescorcia@student.mitt.ca::315250c4-1016-4c70-95a7-f75a4ff31418" providerId="AD" clId="Web-{EFE65BE1-6B43-40B4-B377-90F076DA1C5F}" dt="2023-08-08T22:43:09.211" v="41"/>
          <ac:spMkLst>
            <pc:docMk/>
            <pc:sldMk cId="1006099200" sldId="278"/>
            <ac:spMk id="4" creationId="{378F8E74-6331-7796-39EF-60D8E6C75FDF}"/>
          </ac:spMkLst>
        </pc:spChg>
        <pc:spChg chg="add del mod">
          <ac:chgData name="Roberto Jose Herrera Escorcia" userId="S::robertojoseherreraescorcia@student.mitt.ca::315250c4-1016-4c70-95a7-f75a4ff31418" providerId="AD" clId="Web-{EFE65BE1-6B43-40B4-B377-90F076DA1C5F}" dt="2023-08-08T22:43:13.836" v="42"/>
          <ac:spMkLst>
            <pc:docMk/>
            <pc:sldMk cId="1006099200" sldId="278"/>
            <ac:spMk id="6" creationId="{F00389C4-9C26-9AC0-3EE5-F8CEB5348FE6}"/>
          </ac:spMkLst>
        </pc:spChg>
        <pc:spChg chg="add del mod">
          <ac:chgData name="Roberto Jose Herrera Escorcia" userId="S::robertojoseherreraescorcia@student.mitt.ca::315250c4-1016-4c70-95a7-f75a4ff31418" providerId="AD" clId="Web-{EFE65BE1-6B43-40B4-B377-90F076DA1C5F}" dt="2023-08-08T22:43:56.773" v="51"/>
          <ac:spMkLst>
            <pc:docMk/>
            <pc:sldMk cId="1006099200" sldId="278"/>
            <ac:spMk id="8" creationId="{5BB73E75-8251-2C1D-27AB-E4337310A744}"/>
          </ac:spMkLst>
        </pc:spChg>
        <pc:spChg chg="add del mod">
          <ac:chgData name="Roberto Jose Herrera Escorcia" userId="S::robertojoseherreraescorcia@student.mitt.ca::315250c4-1016-4c70-95a7-f75a4ff31418" providerId="AD" clId="Web-{EFE65BE1-6B43-40B4-B377-90F076DA1C5F}" dt="2023-08-08T23:04:48.475" v="73"/>
          <ac:spMkLst>
            <pc:docMk/>
            <pc:sldMk cId="1006099200" sldId="278"/>
            <ac:spMk id="10" creationId="{8479358A-7682-1E19-4D35-AC987FBE3017}"/>
          </ac:spMkLst>
        </pc:spChg>
        <pc:spChg chg="add del mod">
          <ac:chgData name="Roberto Jose Herrera Escorcia" userId="S::robertojoseherreraescorcia@student.mitt.ca::315250c4-1016-4c70-95a7-f75a4ff31418" providerId="AD" clId="Web-{EFE65BE1-6B43-40B4-B377-90F076DA1C5F}" dt="2023-08-08T23:07:49.193" v="77"/>
          <ac:spMkLst>
            <pc:docMk/>
            <pc:sldMk cId="1006099200" sldId="278"/>
            <ac:spMk id="12" creationId="{7369D664-9BF1-9FD8-E1AD-4AB4E5F3135C}"/>
          </ac:spMkLst>
        </pc:spChg>
        <pc:spChg chg="add mod">
          <ac:chgData name="Roberto Jose Herrera Escorcia" userId="S::robertojoseherreraescorcia@student.mitt.ca::315250c4-1016-4c70-95a7-f75a4ff31418" providerId="AD" clId="Web-{EFE65BE1-6B43-40B4-B377-90F076DA1C5F}" dt="2023-08-08T23:09:22.193" v="112" actId="1076"/>
          <ac:spMkLst>
            <pc:docMk/>
            <pc:sldMk cId="1006099200" sldId="278"/>
            <ac:spMk id="15" creationId="{8ED80F85-9452-F2B6-867B-F6474386553D}"/>
          </ac:spMkLst>
        </pc:spChg>
        <pc:spChg chg="del mod">
          <ac:chgData name="Roberto Jose Herrera Escorcia" userId="S::robertojoseherreraescorcia@student.mitt.ca::315250c4-1016-4c70-95a7-f75a4ff31418" providerId="AD" clId="Web-{EFE65BE1-6B43-40B4-B377-90F076DA1C5F}" dt="2023-08-08T22:43:02.149" v="39"/>
          <ac:spMkLst>
            <pc:docMk/>
            <pc:sldMk cId="1006099200" sldId="278"/>
            <ac:spMk id="39" creationId="{28E4C3E5-39D0-4E73-92D1-37B7D32F08A7}"/>
          </ac:spMkLst>
        </pc:spChg>
        <pc:spChg chg="del">
          <ac:chgData name="Roberto Jose Herrera Escorcia" userId="S::robertojoseherreraescorcia@student.mitt.ca::315250c4-1016-4c70-95a7-f75a4ff31418" providerId="AD" clId="Web-{EFE65BE1-6B43-40B4-B377-90F076DA1C5F}" dt="2023-08-08T22:43:05.633" v="40"/>
          <ac:spMkLst>
            <pc:docMk/>
            <pc:sldMk cId="1006099200" sldId="278"/>
            <ac:spMk id="40" creationId="{5047EA2A-40A4-486B-B8C9-03B7FB007759}"/>
          </ac:spMkLst>
        </pc:spChg>
        <pc:picChg chg="add mod ord">
          <ac:chgData name="Roberto Jose Herrera Escorcia" userId="S::robertojoseherreraescorcia@student.mitt.ca::315250c4-1016-4c70-95a7-f75a4ff31418" providerId="AD" clId="Web-{EFE65BE1-6B43-40B4-B377-90F076DA1C5F}" dt="2023-08-08T23:07:49.193" v="77"/>
          <ac:picMkLst>
            <pc:docMk/>
            <pc:sldMk cId="1006099200" sldId="278"/>
            <ac:picMk id="13" creationId="{F56E4CD4-9536-3020-4076-ED33DD9E0794}"/>
          </ac:picMkLst>
        </pc:picChg>
        <pc:picChg chg="add mod">
          <ac:chgData name="Roberto Jose Herrera Escorcia" userId="S::robertojoseherreraescorcia@student.mitt.ca::315250c4-1016-4c70-95a7-f75a4ff31418" providerId="AD" clId="Web-{EFE65BE1-6B43-40B4-B377-90F076DA1C5F}" dt="2023-08-08T23:09:26.302" v="113" actId="14100"/>
          <ac:picMkLst>
            <pc:docMk/>
            <pc:sldMk cId="1006099200" sldId="278"/>
            <ac:picMk id="14" creationId="{5B734AE8-F197-81A6-8A12-1C38409524AE}"/>
          </ac:picMkLst>
        </pc:picChg>
        <pc:picChg chg="add del mod">
          <ac:chgData name="Roberto Jose Herrera Escorcia" userId="S::robertojoseherreraescorcia@student.mitt.ca::315250c4-1016-4c70-95a7-f75a4ff31418" providerId="AD" clId="Web-{EFE65BE1-6B43-40B4-B377-90F076DA1C5F}" dt="2023-08-08T23:05:17.272" v="76"/>
          <ac:picMkLst>
            <pc:docMk/>
            <pc:sldMk cId="1006099200" sldId="278"/>
            <ac:picMk id="33" creationId="{7BD14B25-FFA5-4B8F-896A-1D6AD5C15A5E}"/>
          </ac:picMkLst>
        </pc:picChg>
        <pc:picChg chg="del">
          <ac:chgData name="Roberto Jose Herrera Escorcia" userId="S::robertojoseherreraescorcia@student.mitt.ca::315250c4-1016-4c70-95a7-f75a4ff31418" providerId="AD" clId="Web-{EFE65BE1-6B43-40B4-B377-90F076DA1C5F}" dt="2023-08-08T22:42:56.820" v="37"/>
          <ac:picMkLst>
            <pc:docMk/>
            <pc:sldMk cId="1006099200" sldId="278"/>
            <ac:picMk id="48" creationId="{56A4B0FF-F042-47B0-871D-4A36B729342A}"/>
          </ac:picMkLst>
        </pc:picChg>
      </pc:sldChg>
      <pc:sldChg chg="new del">
        <pc:chgData name="Roberto Jose Herrera Escorcia" userId="S::robertojoseherreraescorcia@student.mitt.ca::315250c4-1016-4c70-95a7-f75a4ff31418" providerId="AD" clId="Web-{EFE65BE1-6B43-40B4-B377-90F076DA1C5F}" dt="2023-08-08T22:36:37.447" v="16"/>
        <pc:sldMkLst>
          <pc:docMk/>
          <pc:sldMk cId="2566337074" sldId="278"/>
        </pc:sldMkLst>
      </pc:sldChg>
    </pc:docChg>
  </pc:docChgLst>
  <pc:docChgLst>
    <pc:chgData name="Roberto Jose Herrera Escorcia" userId="S::robertojoseherreraescorcia@student.mitt.ca::315250c4-1016-4c70-95a7-f75a4ff31418" providerId="AD" clId="Web-{972C9314-AF65-4036-80FB-396CF1C62460}"/>
    <pc:docChg chg="modSld">
      <pc:chgData name="Roberto Jose Herrera Escorcia" userId="S::robertojoseherreraescorcia@student.mitt.ca::315250c4-1016-4c70-95a7-f75a4ff31418" providerId="AD" clId="Web-{972C9314-AF65-4036-80FB-396CF1C62460}" dt="2023-08-08T22:26:37.126" v="114" actId="20577"/>
      <pc:docMkLst>
        <pc:docMk/>
      </pc:docMkLst>
      <pc:sldChg chg="delSp modSp">
        <pc:chgData name="Roberto Jose Herrera Escorcia" userId="S::robertojoseherreraescorcia@student.mitt.ca::315250c4-1016-4c70-95a7-f75a4ff31418" providerId="AD" clId="Web-{972C9314-AF65-4036-80FB-396CF1C62460}" dt="2023-08-08T22:26:37.126" v="114" actId="20577"/>
        <pc:sldMkLst>
          <pc:docMk/>
          <pc:sldMk cId="719325024" sldId="272"/>
        </pc:sldMkLst>
        <pc:spChg chg="del mod">
          <ac:chgData name="Roberto Jose Herrera Escorcia" userId="S::robertojoseherreraescorcia@student.mitt.ca::315250c4-1016-4c70-95a7-f75a4ff31418" providerId="AD" clId="Web-{972C9314-AF65-4036-80FB-396CF1C62460}" dt="2023-08-08T22:16:06.881" v="57"/>
          <ac:spMkLst>
            <pc:docMk/>
            <pc:sldMk cId="719325024" sldId="272"/>
            <ac:spMk id="2" creationId="{BF0A0F6C-FD7E-CEA1-145C-3939FA4DECD8}"/>
          </ac:spMkLst>
        </pc:spChg>
        <pc:spChg chg="mod">
          <ac:chgData name="Roberto Jose Herrera Escorcia" userId="S::robertojoseherreraescorcia@student.mitt.ca::315250c4-1016-4c70-95a7-f75a4ff31418" providerId="AD" clId="Web-{972C9314-AF65-4036-80FB-396CF1C62460}" dt="2023-08-08T22:26:37.126" v="114" actId="20577"/>
          <ac:spMkLst>
            <pc:docMk/>
            <pc:sldMk cId="719325024" sldId="272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972C9314-AF65-4036-80FB-396CF1C62460}" dt="2023-08-08T22:26:32.594" v="110" actId="20577"/>
          <ac:spMkLst>
            <pc:docMk/>
            <pc:sldMk cId="719325024" sldId="272"/>
            <ac:spMk id="5" creationId="{8223AF24-98EE-BD76-068F-2F79C51DAEF8}"/>
          </ac:spMkLst>
        </pc:spChg>
        <pc:spChg chg="del mod">
          <ac:chgData name="Roberto Jose Herrera Escorcia" userId="S::robertojoseherreraescorcia@student.mitt.ca::315250c4-1016-4c70-95a7-f75a4ff31418" providerId="AD" clId="Web-{972C9314-AF65-4036-80FB-396CF1C62460}" dt="2023-08-08T22:16:00.490" v="55"/>
          <ac:spMkLst>
            <pc:docMk/>
            <pc:sldMk cId="719325024" sldId="272"/>
            <ac:spMk id="13" creationId="{1A9CAE7C-9523-0E76-D0A8-26543C771284}"/>
          </ac:spMkLst>
        </pc:spChg>
      </pc:sldChg>
      <pc:sldChg chg="modSp">
        <pc:chgData name="Roberto Jose Herrera Escorcia" userId="S::robertojoseherreraescorcia@student.mitt.ca::315250c4-1016-4c70-95a7-f75a4ff31418" providerId="AD" clId="Web-{972C9314-AF65-4036-80FB-396CF1C62460}" dt="2023-08-08T22:17:23.492" v="96" actId="20577"/>
        <pc:sldMkLst>
          <pc:docMk/>
          <pc:sldMk cId="2440230196" sldId="277"/>
        </pc:sldMkLst>
        <pc:spChg chg="mod">
          <ac:chgData name="Roberto Jose Herrera Escorcia" userId="S::robertojoseherreraescorcia@student.mitt.ca::315250c4-1016-4c70-95a7-f75a4ff31418" providerId="AD" clId="Web-{972C9314-AF65-4036-80FB-396CF1C62460}" dt="2023-08-08T22:17:23.492" v="96" actId="20577"/>
          <ac:spMkLst>
            <pc:docMk/>
            <pc:sldMk cId="2440230196" sldId="277"/>
            <ac:spMk id="4" creationId="{8D377BA3-0038-EFC5-294F-1EBCE1E76BBA}"/>
          </ac:spMkLst>
        </pc:spChg>
        <pc:spChg chg="mod">
          <ac:chgData name="Roberto Jose Herrera Escorcia" userId="S::robertojoseherreraescorcia@student.mitt.ca::315250c4-1016-4c70-95a7-f75a4ff31418" providerId="AD" clId="Web-{972C9314-AF65-4036-80FB-396CF1C62460}" dt="2023-08-08T22:17:18.070" v="92" actId="20577"/>
          <ac:spMkLst>
            <pc:docMk/>
            <pc:sldMk cId="2440230196" sldId="277"/>
            <ac:spMk id="11" creationId="{59FC7215-99F6-8BC8-8BFF-89A810A44067}"/>
          </ac:spMkLst>
        </pc:spChg>
      </pc:sldChg>
    </pc:docChg>
  </pc:docChgLst>
  <pc:docChgLst>
    <pc:chgData name="Roberto Jose Herrera Escorcia" userId="315250c4-1016-4c70-95a7-f75a4ff31418" providerId="ADAL" clId="{E982D885-D7C2-4BBD-86C4-B295F8CC8316}"/>
    <pc:docChg chg="undo custSel addSld modSld sldOrd">
      <pc:chgData name="Roberto Jose Herrera Escorcia" userId="315250c4-1016-4c70-95a7-f75a4ff31418" providerId="ADAL" clId="{E982D885-D7C2-4BBD-86C4-B295F8CC8316}" dt="2023-08-10T01:25:54.832" v="830" actId="20577"/>
      <pc:docMkLst>
        <pc:docMk/>
      </pc:docMkLst>
      <pc:sldChg chg="modSp mod">
        <pc:chgData name="Roberto Jose Herrera Escorcia" userId="315250c4-1016-4c70-95a7-f75a4ff31418" providerId="ADAL" clId="{E982D885-D7C2-4BBD-86C4-B295F8CC8316}" dt="2023-08-10T01:25:54.832" v="830" actId="20577"/>
        <pc:sldMkLst>
          <pc:docMk/>
          <pc:sldMk cId="719325024" sldId="272"/>
        </pc:sldMkLst>
        <pc:spChg chg="mod">
          <ac:chgData name="Roberto Jose Herrera Escorcia" userId="315250c4-1016-4c70-95a7-f75a4ff31418" providerId="ADAL" clId="{E982D885-D7C2-4BBD-86C4-B295F8CC8316}" dt="2023-08-10T01:25:54.832" v="830" actId="20577"/>
          <ac:spMkLst>
            <pc:docMk/>
            <pc:sldMk cId="719325024" sldId="272"/>
            <ac:spMk id="4" creationId="{8D377BA3-0038-EFC5-294F-1EBCE1E76BBA}"/>
          </ac:spMkLst>
        </pc:spChg>
      </pc:sldChg>
      <pc:sldChg chg="addSp delSp modSp mod">
        <pc:chgData name="Roberto Jose Herrera Escorcia" userId="315250c4-1016-4c70-95a7-f75a4ff31418" providerId="ADAL" clId="{E982D885-D7C2-4BBD-86C4-B295F8CC8316}" dt="2023-08-09T23:22:27.365" v="757" actId="1076"/>
        <pc:sldMkLst>
          <pc:docMk/>
          <pc:sldMk cId="346886234" sldId="275"/>
        </pc:sldMkLst>
        <pc:spChg chg="mod">
          <ac:chgData name="Roberto Jose Herrera Escorcia" userId="315250c4-1016-4c70-95a7-f75a4ff31418" providerId="ADAL" clId="{E982D885-D7C2-4BBD-86C4-B295F8CC8316}" dt="2023-08-09T23:22:24.207" v="756" actId="1076"/>
          <ac:spMkLst>
            <pc:docMk/>
            <pc:sldMk cId="346886234" sldId="275"/>
            <ac:spMk id="2" creationId="{F120A808-7F12-4113-98A3-D227177B9671}"/>
          </ac:spMkLst>
        </pc:spChg>
        <pc:spChg chg="add del mod">
          <ac:chgData name="Roberto Jose Herrera Escorcia" userId="315250c4-1016-4c70-95a7-f75a4ff31418" providerId="ADAL" clId="{E982D885-D7C2-4BBD-86C4-B295F8CC8316}" dt="2023-08-09T23:22:20.306" v="755" actId="478"/>
          <ac:spMkLst>
            <pc:docMk/>
            <pc:sldMk cId="346886234" sldId="275"/>
            <ac:spMk id="4" creationId="{D05940B0-8067-5BE8-3C34-3FFA7DB7EBC1}"/>
          </ac:spMkLst>
        </pc:spChg>
        <pc:spChg chg="del">
          <ac:chgData name="Roberto Jose Herrera Escorcia" userId="315250c4-1016-4c70-95a7-f75a4ff31418" providerId="ADAL" clId="{E982D885-D7C2-4BBD-86C4-B295F8CC8316}" dt="2023-08-09T23:22:17.254" v="754" actId="478"/>
          <ac:spMkLst>
            <pc:docMk/>
            <pc:sldMk cId="346886234" sldId="275"/>
            <ac:spMk id="39" creationId="{28E4C3E5-39D0-4E73-92D1-37B7D32F08A7}"/>
          </ac:spMkLst>
        </pc:spChg>
        <pc:spChg chg="del mod">
          <ac:chgData name="Roberto Jose Herrera Escorcia" userId="315250c4-1016-4c70-95a7-f75a4ff31418" providerId="ADAL" clId="{E982D885-D7C2-4BBD-86C4-B295F8CC8316}" dt="2023-08-09T23:22:14.356" v="753" actId="478"/>
          <ac:spMkLst>
            <pc:docMk/>
            <pc:sldMk cId="346886234" sldId="275"/>
            <ac:spMk id="40" creationId="{5047EA2A-40A4-486B-B8C9-03B7FB007759}"/>
          </ac:spMkLst>
        </pc:spChg>
        <pc:picChg chg="mod">
          <ac:chgData name="Roberto Jose Herrera Escorcia" userId="315250c4-1016-4c70-95a7-f75a4ff31418" providerId="ADAL" clId="{E982D885-D7C2-4BBD-86C4-B295F8CC8316}" dt="2023-08-09T23:22:27.365" v="757" actId="1076"/>
          <ac:picMkLst>
            <pc:docMk/>
            <pc:sldMk cId="346886234" sldId="275"/>
            <ac:picMk id="48" creationId="{56A4B0FF-F042-47B0-871D-4A36B729342A}"/>
          </ac:picMkLst>
        </pc:picChg>
      </pc:sldChg>
      <pc:sldChg chg="addSp delSp modSp mod">
        <pc:chgData name="Roberto Jose Herrera Escorcia" userId="315250c4-1016-4c70-95a7-f75a4ff31418" providerId="ADAL" clId="{E982D885-D7C2-4BBD-86C4-B295F8CC8316}" dt="2023-08-10T00:34:04.219" v="810" actId="1076"/>
        <pc:sldMkLst>
          <pc:docMk/>
          <pc:sldMk cId="4244764810" sldId="276"/>
        </pc:sldMkLst>
        <pc:spChg chg="mod">
          <ac:chgData name="Roberto Jose Herrera Escorcia" userId="315250c4-1016-4c70-95a7-f75a4ff31418" providerId="ADAL" clId="{E982D885-D7C2-4BBD-86C4-B295F8CC8316}" dt="2023-08-09T22:42:43.032" v="397" actId="20577"/>
          <ac:spMkLst>
            <pc:docMk/>
            <pc:sldMk cId="4244764810" sldId="276"/>
            <ac:spMk id="25" creationId="{85B9EC67-E16B-4644-BE4E-9F3520D5AECF}"/>
          </ac:spMkLst>
        </pc:spChg>
        <pc:spChg chg="mod">
          <ac:chgData name="Roberto Jose Herrera Escorcia" userId="315250c4-1016-4c70-95a7-f75a4ff31418" providerId="ADAL" clId="{E982D885-D7C2-4BBD-86C4-B295F8CC8316}" dt="2023-08-09T23:37:58.219" v="794" actId="27636"/>
          <ac:spMkLst>
            <pc:docMk/>
            <pc:sldMk cId="4244764810" sldId="276"/>
            <ac:spMk id="26" creationId="{CE9C5F90-E573-43D7-AC40-5AD946F4D032}"/>
          </ac:spMkLst>
        </pc:spChg>
        <pc:picChg chg="add mod">
          <ac:chgData name="Roberto Jose Herrera Escorcia" userId="315250c4-1016-4c70-95a7-f75a4ff31418" providerId="ADAL" clId="{E982D885-D7C2-4BBD-86C4-B295F8CC8316}" dt="2023-08-10T00:34:04.219" v="810" actId="1076"/>
          <ac:picMkLst>
            <pc:docMk/>
            <pc:sldMk cId="4244764810" sldId="276"/>
            <ac:picMk id="3" creationId="{5AA3F280-3D55-43BC-A0BD-091227C21050}"/>
          </ac:picMkLst>
        </pc:picChg>
        <pc:picChg chg="del mod">
          <ac:chgData name="Roberto Jose Herrera Escorcia" userId="315250c4-1016-4c70-95a7-f75a4ff31418" providerId="ADAL" clId="{E982D885-D7C2-4BBD-86C4-B295F8CC8316}" dt="2023-08-09T21:22:19.013" v="14" actId="478"/>
          <ac:picMkLst>
            <pc:docMk/>
            <pc:sldMk cId="4244764810" sldId="276"/>
            <ac:picMk id="11" creationId="{95AD700F-8877-7DCF-5B20-959F28A5A4AF}"/>
          </ac:picMkLst>
        </pc:picChg>
      </pc:sldChg>
      <pc:sldChg chg="modSp mod">
        <pc:chgData name="Roberto Jose Herrera Escorcia" userId="315250c4-1016-4c70-95a7-f75a4ff31418" providerId="ADAL" clId="{E982D885-D7C2-4BBD-86C4-B295F8CC8316}" dt="2023-08-09T22:46:40.664" v="407" actId="20577"/>
        <pc:sldMkLst>
          <pc:docMk/>
          <pc:sldMk cId="2440230196" sldId="277"/>
        </pc:sldMkLst>
        <pc:spChg chg="mod">
          <ac:chgData name="Roberto Jose Herrera Escorcia" userId="315250c4-1016-4c70-95a7-f75a4ff31418" providerId="ADAL" clId="{E982D885-D7C2-4BBD-86C4-B295F8CC8316}" dt="2023-08-09T22:46:40.664" v="407" actId="20577"/>
          <ac:spMkLst>
            <pc:docMk/>
            <pc:sldMk cId="2440230196" sldId="277"/>
            <ac:spMk id="11" creationId="{59FC7215-99F6-8BC8-8BFF-89A810A44067}"/>
          </ac:spMkLst>
        </pc:spChg>
      </pc:sldChg>
      <pc:sldChg chg="addSp delSp modSp add mod ord">
        <pc:chgData name="Roberto Jose Herrera Escorcia" userId="315250c4-1016-4c70-95a7-f75a4ff31418" providerId="ADAL" clId="{E982D885-D7C2-4BBD-86C4-B295F8CC8316}" dt="2023-08-09T23:21:45.681" v="670" actId="1076"/>
        <pc:sldMkLst>
          <pc:docMk/>
          <pc:sldMk cId="1977054600" sldId="279"/>
        </pc:sldMkLst>
        <pc:spChg chg="del">
          <ac:chgData name="Roberto Jose Herrera Escorcia" userId="315250c4-1016-4c70-95a7-f75a4ff31418" providerId="ADAL" clId="{E982D885-D7C2-4BBD-86C4-B295F8CC8316}" dt="2023-08-09T21:37:28.511" v="33" actId="478"/>
          <ac:spMkLst>
            <pc:docMk/>
            <pc:sldMk cId="1977054600" sldId="279"/>
            <ac:spMk id="2" creationId="{BF0A0F6C-FD7E-CEA1-145C-3939FA4DECD8}"/>
          </ac:spMkLst>
        </pc:spChg>
        <pc:spChg chg="mod">
          <ac:chgData name="Roberto Jose Herrera Escorcia" userId="315250c4-1016-4c70-95a7-f75a4ff31418" providerId="ADAL" clId="{E982D885-D7C2-4BBD-86C4-B295F8CC8316}" dt="2023-08-09T23:21:45.681" v="670" actId="1076"/>
          <ac:spMkLst>
            <pc:docMk/>
            <pc:sldMk cId="1977054600" sldId="279"/>
            <ac:spMk id="4" creationId="{8D377BA3-0038-EFC5-294F-1EBCE1E76BBA}"/>
          </ac:spMkLst>
        </pc:spChg>
        <pc:spChg chg="add del mod">
          <ac:chgData name="Roberto Jose Herrera Escorcia" userId="315250c4-1016-4c70-95a7-f75a4ff31418" providerId="ADAL" clId="{E982D885-D7C2-4BBD-86C4-B295F8CC8316}" dt="2023-08-09T21:38:19.930" v="35" actId="478"/>
          <ac:spMkLst>
            <pc:docMk/>
            <pc:sldMk cId="1977054600" sldId="279"/>
            <ac:spMk id="5" creationId="{25896246-79B4-9C44-9165-A7A9E7275C80}"/>
          </ac:spMkLst>
        </pc:spChg>
        <pc:spChg chg="add del mod">
          <ac:chgData name="Roberto Jose Herrera Escorcia" userId="315250c4-1016-4c70-95a7-f75a4ff31418" providerId="ADAL" clId="{E982D885-D7C2-4BBD-86C4-B295F8CC8316}" dt="2023-08-09T22:51:17.877" v="473"/>
          <ac:spMkLst>
            <pc:docMk/>
            <pc:sldMk cId="1977054600" sldId="279"/>
            <ac:spMk id="9" creationId="{65630B6C-A266-F8F2-5630-C09D4958B8CC}"/>
          </ac:spMkLst>
        </pc:spChg>
        <pc:spChg chg="mod">
          <ac:chgData name="Roberto Jose Herrera Escorcia" userId="315250c4-1016-4c70-95a7-f75a4ff31418" providerId="ADAL" clId="{E982D885-D7C2-4BBD-86C4-B295F8CC8316}" dt="2023-08-09T23:18:14.442" v="663" actId="20577"/>
          <ac:spMkLst>
            <pc:docMk/>
            <pc:sldMk cId="1977054600" sldId="279"/>
            <ac:spMk id="11" creationId="{59FC7215-99F6-8BC8-8BFF-89A810A44067}"/>
          </ac:spMkLst>
        </pc:spChg>
        <pc:spChg chg="add del mod">
          <ac:chgData name="Roberto Jose Herrera Escorcia" userId="315250c4-1016-4c70-95a7-f75a4ff31418" providerId="ADAL" clId="{E982D885-D7C2-4BBD-86C4-B295F8CC8316}" dt="2023-08-09T22:51:51.942" v="477" actId="478"/>
          <ac:spMkLst>
            <pc:docMk/>
            <pc:sldMk cId="1977054600" sldId="279"/>
            <ac:spMk id="13" creationId="{CA7695A1-D7D6-CB57-5091-465DC4F49246}"/>
          </ac:spMkLst>
        </pc:spChg>
        <pc:spChg chg="add del mod">
          <ac:chgData name="Roberto Jose Herrera Escorcia" userId="315250c4-1016-4c70-95a7-f75a4ff31418" providerId="ADAL" clId="{E982D885-D7C2-4BBD-86C4-B295F8CC8316}" dt="2023-08-09T22:51:48.812" v="476" actId="478"/>
          <ac:spMkLst>
            <pc:docMk/>
            <pc:sldMk cId="1977054600" sldId="279"/>
            <ac:spMk id="15" creationId="{2AF0D628-F5E6-A727-3384-160D71CC9E1A}"/>
          </ac:spMkLst>
        </pc:spChg>
        <pc:spChg chg="add mod">
          <ac:chgData name="Roberto Jose Herrera Escorcia" userId="315250c4-1016-4c70-95a7-f75a4ff31418" providerId="ADAL" clId="{E982D885-D7C2-4BBD-86C4-B295F8CC8316}" dt="2023-08-09T23:18:17.738" v="664" actId="6549"/>
          <ac:spMkLst>
            <pc:docMk/>
            <pc:sldMk cId="1977054600" sldId="279"/>
            <ac:spMk id="19" creationId="{D69C2548-8E8D-02C1-FE22-570D0B371606}"/>
          </ac:spMkLst>
        </pc:spChg>
        <pc:spChg chg="del">
          <ac:chgData name="Roberto Jose Herrera Escorcia" userId="315250c4-1016-4c70-95a7-f75a4ff31418" providerId="ADAL" clId="{E982D885-D7C2-4BBD-86C4-B295F8CC8316}" dt="2023-08-09T21:38:16.323" v="34" actId="478"/>
          <ac:spMkLst>
            <pc:docMk/>
            <pc:sldMk cId="1977054600" sldId="279"/>
            <ac:spMk id="22" creationId="{3F0CFD1C-F6E7-4B83-AB91-F24AF9E65390}"/>
          </ac:spMkLst>
        </pc:spChg>
        <pc:spChg chg="add mod">
          <ac:chgData name="Roberto Jose Herrera Escorcia" userId="315250c4-1016-4c70-95a7-f75a4ff31418" providerId="ADAL" clId="{E982D885-D7C2-4BBD-86C4-B295F8CC8316}" dt="2023-08-09T23:18:22.687" v="665" actId="20577"/>
          <ac:spMkLst>
            <pc:docMk/>
            <pc:sldMk cId="1977054600" sldId="279"/>
            <ac:spMk id="28" creationId="{F20E9B91-B77D-C6CA-6DB9-908B1BEE165E}"/>
          </ac:spMkLst>
        </pc:spChg>
        <pc:spChg chg="mod">
          <ac:chgData name="Roberto Jose Herrera Escorcia" userId="315250c4-1016-4c70-95a7-f75a4ff31418" providerId="ADAL" clId="{E982D885-D7C2-4BBD-86C4-B295F8CC8316}" dt="2023-08-09T23:21:41.130" v="669" actId="1076"/>
          <ac:spMkLst>
            <pc:docMk/>
            <pc:sldMk cId="1977054600" sldId="279"/>
            <ac:spMk id="115" creationId="{D328ED67-05E4-4380-99B0-44D2DEB5311C}"/>
          </ac:spMkLst>
        </pc:spChg>
        <pc:picChg chg="del mod">
          <ac:chgData name="Roberto Jose Herrera Escorcia" userId="315250c4-1016-4c70-95a7-f75a4ff31418" providerId="ADAL" clId="{E982D885-D7C2-4BBD-86C4-B295F8CC8316}" dt="2023-08-09T21:38:46.178" v="38" actId="478"/>
          <ac:picMkLst>
            <pc:docMk/>
            <pc:sldMk cId="1977054600" sldId="279"/>
            <ac:picMk id="8" creationId="{672E69F0-216F-41E3-A8BF-4C5DA81E1445}"/>
          </ac:picMkLst>
        </pc:picChg>
        <pc:picChg chg="add del mod">
          <ac:chgData name="Roberto Jose Herrera Escorcia" userId="315250c4-1016-4c70-95a7-f75a4ff31418" providerId="ADAL" clId="{E982D885-D7C2-4BBD-86C4-B295F8CC8316}" dt="2023-08-09T22:51:44.002" v="475" actId="478"/>
          <ac:picMkLst>
            <pc:docMk/>
            <pc:sldMk cId="1977054600" sldId="279"/>
            <ac:picMk id="10" creationId="{07FCE7F2-C6BC-9ED1-2554-E14D23B2A944}"/>
          </ac:picMkLst>
        </pc:picChg>
        <pc:picChg chg="add del mod modCrop">
          <ac:chgData name="Roberto Jose Herrera Escorcia" userId="315250c4-1016-4c70-95a7-f75a4ff31418" providerId="ADAL" clId="{E982D885-D7C2-4BBD-86C4-B295F8CC8316}" dt="2023-08-09T23:15:26.889" v="615" actId="478"/>
          <ac:picMkLst>
            <pc:docMk/>
            <pc:sldMk cId="1977054600" sldId="279"/>
            <ac:picMk id="17" creationId="{3B0AA63E-6D35-2219-BE5D-B90ABFD8BB01}"/>
          </ac:picMkLst>
        </pc:picChg>
        <pc:picChg chg="add del mod">
          <ac:chgData name="Roberto Jose Herrera Escorcia" userId="315250c4-1016-4c70-95a7-f75a4ff31418" providerId="ADAL" clId="{E982D885-D7C2-4BBD-86C4-B295F8CC8316}" dt="2023-08-09T23:00:28.984" v="530" actId="478"/>
          <ac:picMkLst>
            <pc:docMk/>
            <pc:sldMk cId="1977054600" sldId="279"/>
            <ac:picMk id="18" creationId="{1531F22A-C178-F277-8FC1-47EE93033732}"/>
          </ac:picMkLst>
        </pc:picChg>
        <pc:picChg chg="add del mod">
          <ac:chgData name="Roberto Jose Herrera Escorcia" userId="315250c4-1016-4c70-95a7-f75a4ff31418" providerId="ADAL" clId="{E982D885-D7C2-4BBD-86C4-B295F8CC8316}" dt="2023-08-09T23:06:58.264" v="572"/>
          <ac:picMkLst>
            <pc:docMk/>
            <pc:sldMk cId="1977054600" sldId="279"/>
            <ac:picMk id="21" creationId="{9383B329-60F8-6158-05E9-483F1051269D}"/>
          </ac:picMkLst>
        </pc:picChg>
        <pc:picChg chg="add del mod">
          <ac:chgData name="Roberto Jose Herrera Escorcia" userId="315250c4-1016-4c70-95a7-f75a4ff31418" providerId="ADAL" clId="{E982D885-D7C2-4BBD-86C4-B295F8CC8316}" dt="2023-08-09T23:15:27.683" v="617" actId="478"/>
          <ac:picMkLst>
            <pc:docMk/>
            <pc:sldMk cId="1977054600" sldId="279"/>
            <ac:picMk id="24" creationId="{44B7C76E-23F1-7709-3C2B-F4A058A9E841}"/>
          </ac:picMkLst>
        </pc:picChg>
        <pc:picChg chg="del">
          <ac:chgData name="Roberto Jose Herrera Escorcia" userId="315250c4-1016-4c70-95a7-f75a4ff31418" providerId="ADAL" clId="{E982D885-D7C2-4BBD-86C4-B295F8CC8316}" dt="2023-08-09T22:51:42.280" v="474" actId="478"/>
          <ac:picMkLst>
            <pc:docMk/>
            <pc:sldMk cId="1977054600" sldId="279"/>
            <ac:picMk id="25" creationId="{3A866D61-5A53-48A0-9828-C82CDA027DCB}"/>
          </ac:picMkLst>
        </pc:picChg>
        <pc:picChg chg="add del">
          <ac:chgData name="Roberto Jose Herrera Escorcia" userId="315250c4-1016-4c70-95a7-f75a4ff31418" providerId="ADAL" clId="{E982D885-D7C2-4BBD-86C4-B295F8CC8316}" dt="2023-08-09T23:07:41.855" v="582" actId="22"/>
          <ac:picMkLst>
            <pc:docMk/>
            <pc:sldMk cId="1977054600" sldId="279"/>
            <ac:picMk id="27" creationId="{B0ECF0E8-65AC-1263-E7F0-CC08CCEB4C30}"/>
          </ac:picMkLst>
        </pc:picChg>
      </pc:sldChg>
      <pc:sldChg chg="addSp modSp add mod">
        <pc:chgData name="Roberto Jose Herrera Escorcia" userId="315250c4-1016-4c70-95a7-f75a4ff31418" providerId="ADAL" clId="{E982D885-D7C2-4BBD-86C4-B295F8CC8316}" dt="2023-08-10T01:25:17.934" v="811"/>
        <pc:sldMkLst>
          <pc:docMk/>
          <pc:sldMk cId="2803275442" sldId="280"/>
        </pc:sldMkLst>
        <pc:spChg chg="mod">
          <ac:chgData name="Roberto Jose Herrera Escorcia" userId="315250c4-1016-4c70-95a7-f75a4ff31418" providerId="ADAL" clId="{E982D885-D7C2-4BBD-86C4-B295F8CC8316}" dt="2023-08-09T23:33:27.437" v="788" actId="1076"/>
          <ac:spMkLst>
            <pc:docMk/>
            <pc:sldMk cId="2803275442" sldId="280"/>
            <ac:spMk id="25" creationId="{85B9EC67-E16B-4644-BE4E-9F3520D5AECF}"/>
          </ac:spMkLst>
        </pc:spChg>
        <pc:spChg chg="mod">
          <ac:chgData name="Roberto Jose Herrera Escorcia" userId="315250c4-1016-4c70-95a7-f75a4ff31418" providerId="ADAL" clId="{E982D885-D7C2-4BBD-86C4-B295F8CC8316}" dt="2023-08-09T23:51:06.404" v="805" actId="27636"/>
          <ac:spMkLst>
            <pc:docMk/>
            <pc:sldMk cId="2803275442" sldId="280"/>
            <ac:spMk id="26" creationId="{CE9C5F90-E573-43D7-AC40-5AD946F4D032}"/>
          </ac:spMkLst>
        </pc:spChg>
        <pc:picChg chg="add mod">
          <ac:chgData name="Roberto Jose Herrera Escorcia" userId="315250c4-1016-4c70-95a7-f75a4ff31418" providerId="ADAL" clId="{E982D885-D7C2-4BBD-86C4-B295F8CC8316}" dt="2023-08-10T01:25:17.934" v="811"/>
          <ac:picMkLst>
            <pc:docMk/>
            <pc:sldMk cId="2803275442" sldId="280"/>
            <ac:picMk id="2" creationId="{04FE11AF-873C-193B-8E37-36031D41FEBE}"/>
          </ac:picMkLst>
        </pc:picChg>
      </pc:sldChg>
    </pc:docChg>
  </pc:docChgLst>
  <pc:docChgLst>
    <pc:chgData name="Swapon Dhar" userId="S::swapondhar@student.mitt.ca::fbfbc36a-1851-4969-bb08-8443250cf32a" providerId="AD" clId="Web-{589B8062-A637-4899-9CBE-1382A07EC8D4}"/>
    <pc:docChg chg="modSld">
      <pc:chgData name="Swapon Dhar" userId="S::swapondhar@student.mitt.ca::fbfbc36a-1851-4969-bb08-8443250cf32a" providerId="AD" clId="Web-{589B8062-A637-4899-9CBE-1382A07EC8D4}" dt="2023-08-10T12:39:32.120" v="6" actId="1076"/>
      <pc:docMkLst>
        <pc:docMk/>
      </pc:docMkLst>
      <pc:sldChg chg="modSp">
        <pc:chgData name="Swapon Dhar" userId="S::swapondhar@student.mitt.ca::fbfbc36a-1851-4969-bb08-8443250cf32a" providerId="AD" clId="Web-{589B8062-A637-4899-9CBE-1382A07EC8D4}" dt="2023-08-10T12:39:32.120" v="6" actId="1076"/>
        <pc:sldMkLst>
          <pc:docMk/>
          <pc:sldMk cId="4244764810" sldId="276"/>
        </pc:sldMkLst>
        <pc:picChg chg="mod">
          <ac:chgData name="Swapon Dhar" userId="S::swapondhar@student.mitt.ca::fbfbc36a-1851-4969-bb08-8443250cf32a" providerId="AD" clId="Web-{589B8062-A637-4899-9CBE-1382A07EC8D4}" dt="2023-08-10T12:39:32.120" v="6" actId="1076"/>
          <ac:picMkLst>
            <pc:docMk/>
            <pc:sldMk cId="4244764810" sldId="276"/>
            <ac:picMk id="3" creationId="{5AA3F280-3D55-43BC-A0BD-091227C21050}"/>
          </ac:picMkLst>
        </pc:picChg>
      </pc:sldChg>
    </pc:docChg>
  </pc:docChgLst>
  <pc:docChgLst>
    <pc:chgData name="Roberto Jose Herrera Escorcia" userId="S::robertojoseherreraescorcia@student.mitt.ca::315250c4-1016-4c70-95a7-f75a4ff31418" providerId="AD" clId="Web-{3DB4E4A4-31AB-47A8-ABBD-99A176DA3CD5}"/>
    <pc:docChg chg="modSld">
      <pc:chgData name="Roberto Jose Herrera Escorcia" userId="S::robertojoseherreraescorcia@student.mitt.ca::315250c4-1016-4c70-95a7-f75a4ff31418" providerId="AD" clId="Web-{3DB4E4A4-31AB-47A8-ABBD-99A176DA3CD5}" dt="2023-08-08T19:45:06.744" v="4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3DB4E4A4-31AB-47A8-ABBD-99A176DA3CD5}" dt="2023-08-08T19:45:06.744" v="4" actId="20577"/>
        <pc:sldMkLst>
          <pc:docMk/>
          <pc:sldMk cId="4244764810" sldId="276"/>
        </pc:sldMkLst>
        <pc:spChg chg="mod">
          <ac:chgData name="Roberto Jose Herrera Escorcia" userId="S::robertojoseherreraescorcia@student.mitt.ca::315250c4-1016-4c70-95a7-f75a4ff31418" providerId="AD" clId="Web-{3DB4E4A4-31AB-47A8-ABBD-99A176DA3CD5}" dt="2023-08-08T19:45:06.744" v="4" actId="20577"/>
          <ac:spMkLst>
            <pc:docMk/>
            <pc:sldMk cId="4244764810" sldId="276"/>
            <ac:spMk id="26" creationId="{CE9C5F90-E573-43D7-AC40-5AD946F4D032}"/>
          </ac:spMkLst>
        </pc:spChg>
      </pc:sldChg>
    </pc:docChg>
  </pc:docChgLst>
  <pc:docChgLst>
    <pc:chgData name="Roberto Jose Herrera Escorcia" userId="S::robertojoseherreraescorcia@student.mitt.ca::315250c4-1016-4c70-95a7-f75a4ff31418" providerId="AD" clId="Web-{797917DE-15CD-48CD-942D-9F6B02AFA270}"/>
    <pc:docChg chg="modSld">
      <pc:chgData name="Roberto Jose Herrera Escorcia" userId="S::robertojoseherreraescorcia@student.mitt.ca::315250c4-1016-4c70-95a7-f75a4ff31418" providerId="AD" clId="Web-{797917DE-15CD-48CD-942D-9F6B02AFA270}" dt="2023-08-10T20:16:09.290" v="28" actId="20577"/>
      <pc:docMkLst>
        <pc:docMk/>
      </pc:docMkLst>
      <pc:sldChg chg="modSp">
        <pc:chgData name="Roberto Jose Herrera Escorcia" userId="S::robertojoseherreraescorcia@student.mitt.ca::315250c4-1016-4c70-95a7-f75a4ff31418" providerId="AD" clId="Web-{797917DE-15CD-48CD-942D-9F6B02AFA270}" dt="2023-08-10T20:13:06.430" v="10" actId="20577"/>
        <pc:sldMkLst>
          <pc:docMk/>
          <pc:sldMk cId="719325024" sldId="272"/>
        </pc:sldMkLst>
        <pc:spChg chg="mod">
          <ac:chgData name="Roberto Jose Herrera Escorcia" userId="S::robertojoseherreraescorcia@student.mitt.ca::315250c4-1016-4c70-95a7-f75a4ff31418" providerId="AD" clId="Web-{797917DE-15CD-48CD-942D-9F6B02AFA270}" dt="2023-08-10T20:13:06.430" v="10" actId="20577"/>
          <ac:spMkLst>
            <pc:docMk/>
            <pc:sldMk cId="719325024" sldId="272"/>
            <ac:spMk id="4" creationId="{8D377BA3-0038-EFC5-294F-1EBCE1E76BBA}"/>
          </ac:spMkLst>
        </pc:spChg>
      </pc:sldChg>
      <pc:sldChg chg="modSp">
        <pc:chgData name="Roberto Jose Herrera Escorcia" userId="S::robertojoseherreraescorcia@student.mitt.ca::315250c4-1016-4c70-95a7-f75a4ff31418" providerId="AD" clId="Web-{797917DE-15CD-48CD-942D-9F6B02AFA270}" dt="2023-08-10T20:16:09.290" v="28" actId="20577"/>
        <pc:sldMkLst>
          <pc:docMk/>
          <pc:sldMk cId="4244764810" sldId="276"/>
        </pc:sldMkLst>
        <pc:spChg chg="mod">
          <ac:chgData name="Roberto Jose Herrera Escorcia" userId="S::robertojoseherreraescorcia@student.mitt.ca::315250c4-1016-4c70-95a7-f75a4ff31418" providerId="AD" clId="Web-{797917DE-15CD-48CD-942D-9F6B02AFA270}" dt="2023-08-10T20:16:09.290" v="28" actId="20577"/>
          <ac:spMkLst>
            <pc:docMk/>
            <pc:sldMk cId="4244764810" sldId="276"/>
            <ac:spMk id="26" creationId="{CE9C5F90-E573-43D7-AC40-5AD946F4D032}"/>
          </ac:spMkLst>
        </pc:spChg>
        <pc:picChg chg="mod">
          <ac:chgData name="Roberto Jose Herrera Escorcia" userId="S::robertojoseherreraescorcia@student.mitt.ca::315250c4-1016-4c70-95a7-f75a4ff31418" providerId="AD" clId="Web-{797917DE-15CD-48CD-942D-9F6B02AFA270}" dt="2023-08-10T20:10:41.289" v="4" actId="14100"/>
          <ac:picMkLst>
            <pc:docMk/>
            <pc:sldMk cId="4244764810" sldId="276"/>
            <ac:picMk id="3" creationId="{5AA3F280-3D55-43BC-A0BD-091227C21050}"/>
          </ac:picMkLst>
        </pc:picChg>
      </pc:sldChg>
      <pc:sldChg chg="modSp">
        <pc:chgData name="Roberto Jose Herrera Escorcia" userId="S::robertojoseherreraescorcia@student.mitt.ca::315250c4-1016-4c70-95a7-f75a4ff31418" providerId="AD" clId="Web-{797917DE-15CD-48CD-942D-9F6B02AFA270}" dt="2023-08-10T20:15:26.961" v="17" actId="20577"/>
        <pc:sldMkLst>
          <pc:docMk/>
          <pc:sldMk cId="2440230196" sldId="277"/>
        </pc:sldMkLst>
        <pc:spChg chg="mod">
          <ac:chgData name="Roberto Jose Herrera Escorcia" userId="S::robertojoseherreraescorcia@student.mitt.ca::315250c4-1016-4c70-95a7-f75a4ff31418" providerId="AD" clId="Web-{797917DE-15CD-48CD-942D-9F6B02AFA270}" dt="2023-08-10T20:15:26.961" v="17" actId="20577"/>
          <ac:spMkLst>
            <pc:docMk/>
            <pc:sldMk cId="2440230196" sldId="277"/>
            <ac:spMk id="4" creationId="{8D377BA3-0038-EFC5-294F-1EBCE1E76BBA}"/>
          </ac:spMkLst>
        </pc:spChg>
      </pc:sldChg>
      <pc:sldChg chg="modSp">
        <pc:chgData name="Roberto Jose Herrera Escorcia" userId="S::robertojoseherreraescorcia@student.mitt.ca::315250c4-1016-4c70-95a7-f75a4ff31418" providerId="AD" clId="Web-{797917DE-15CD-48CD-942D-9F6B02AFA270}" dt="2023-08-10T20:10:47.711" v="5" actId="14100"/>
        <pc:sldMkLst>
          <pc:docMk/>
          <pc:sldMk cId="2803275442" sldId="280"/>
        </pc:sldMkLst>
        <pc:picChg chg="mod">
          <ac:chgData name="Roberto Jose Herrera Escorcia" userId="S::robertojoseherreraescorcia@student.mitt.ca::315250c4-1016-4c70-95a7-f75a4ff31418" providerId="AD" clId="Web-{797917DE-15CD-48CD-942D-9F6B02AFA270}" dt="2023-08-10T20:10:47.711" v="5" actId="14100"/>
          <ac:picMkLst>
            <pc:docMk/>
            <pc:sldMk cId="2803275442" sldId="280"/>
            <ac:picMk id="2" creationId="{04FE11AF-873C-193B-8E37-36031D41FE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51015-12CA-4649-B47F-D3EB5E1095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11F2F-D8BA-4A13-91FC-3878C75727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68B7C-E4CD-4872-B084-44133F808FCE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D67D-A60A-4914-89F3-9FC43EF547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642D8-EDCF-4A15-A29F-1B065ECC2E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8E42-E7C5-4B24-8575-74A765CA0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30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D5BD-E30B-48AB-B24F-3878C333D51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1A707-0A4C-444E-BBAC-8F56E453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5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6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0058400" cy="331927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</a:extLst>
          </p:cNvPr>
          <p:cNvSpPr/>
          <p:nvPr userDrawn="1"/>
        </p:nvSpPr>
        <p:spPr>
          <a:xfrm>
            <a:off x="9600" y="3319272"/>
            <a:ext cx="10048800" cy="44504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0D990D0E-21A8-4155-B955-886A21DE18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8600" y="3575304"/>
            <a:ext cx="2893612" cy="404672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Title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4087368"/>
            <a:ext cx="2893612" cy="339111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BD0440-9D47-4C93-95F9-EFC0FCF1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038" y="5183368"/>
            <a:ext cx="2889504" cy="1251856"/>
          </a:xfrm>
        </p:spPr>
        <p:txBody>
          <a:bodyPr vert="horz"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EDIT TEXT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62D81F5-56E3-4D39-96F6-6C09DF4C28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5038" y="6530864"/>
            <a:ext cx="2889504" cy="453005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3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/>
              <a:t>CLICK TO EDIT TEXT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A973B95-8AB3-4E60-8A20-AB12D6D0E54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038" y="3575304"/>
            <a:ext cx="2893612" cy="404672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69348C-F945-4CEC-9698-686F8ABC8B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7038" y="4087368"/>
            <a:ext cx="2893612" cy="1741653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401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2801" y="0"/>
            <a:ext cx="6705600" cy="4419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</a:extLst>
          </p:cNvPr>
          <p:cNvSpPr/>
          <p:nvPr userDrawn="1"/>
        </p:nvSpPr>
        <p:spPr>
          <a:xfrm>
            <a:off x="9600" y="0"/>
            <a:ext cx="3343200" cy="7769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038" y="5183368"/>
            <a:ext cx="2889504" cy="1251856"/>
          </a:xfrm>
        </p:spPr>
        <p:txBody>
          <a:bodyPr vert="horz"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EDIT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5038" y="6530864"/>
            <a:ext cx="2889504" cy="453005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30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noProof="0"/>
              <a:t>CLICK TO EDIT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92751-E9EF-463C-8C1E-1AA3A9B1D816}"/>
              </a:ext>
            </a:extLst>
          </p:cNvPr>
          <p:cNvSpPr/>
          <p:nvPr userDrawn="1"/>
        </p:nvSpPr>
        <p:spPr>
          <a:xfrm>
            <a:off x="3355200" y="3886200"/>
            <a:ext cx="3348000" cy="388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E6FA2C89-4818-4619-8F8B-31E5505EAF7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038" y="4713695"/>
            <a:ext cx="2893612" cy="404672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Title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7651986-01F3-4697-A0D4-31F6A10983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7038" y="5216093"/>
            <a:ext cx="2893612" cy="1741653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None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None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0D990D0E-21A8-4155-B955-886A21DE18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8600" y="1530776"/>
            <a:ext cx="2893612" cy="404672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Title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044385"/>
            <a:ext cx="2893612" cy="480709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spcBef>
                <a:spcPts val="1200"/>
              </a:spcBef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400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4B57A7-3A86-45DA-B5CA-AC7A481E3274}"/>
              </a:ext>
            </a:extLst>
          </p:cNvPr>
          <p:cNvSpPr/>
          <p:nvPr userDrawn="1"/>
        </p:nvSpPr>
        <p:spPr>
          <a:xfrm>
            <a:off x="0" y="0"/>
            <a:ext cx="3355974" cy="4443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3BCA9-2C74-4567-9FB2-2CE1AC28A6EC}"/>
              </a:ext>
            </a:extLst>
          </p:cNvPr>
          <p:cNvSpPr/>
          <p:nvPr userDrawn="1"/>
        </p:nvSpPr>
        <p:spPr>
          <a:xfrm>
            <a:off x="6702425" y="0"/>
            <a:ext cx="3355975" cy="4443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5975" y="-1"/>
            <a:ext cx="3348000" cy="330062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43322"/>
            <a:ext cx="3348000" cy="332907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0400" y="4443322"/>
            <a:ext cx="3348000" cy="332907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848535"/>
            <a:ext cx="2864802" cy="3505751"/>
          </a:xfrm>
        </p:spPr>
        <p:txBody>
          <a:bodyPr lIns="9144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6A9BD8AF-34CA-4F04-9A17-B45F6EB3A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1400" y="3554730"/>
            <a:ext cx="2895599" cy="3989070"/>
          </a:xfrm>
        </p:spPr>
        <p:txBody>
          <a:bodyPr lIns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390D74A-03BA-4C31-B59B-57CCDAF88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1152" y="228600"/>
            <a:ext cx="2898329" cy="530895"/>
          </a:xfrm>
        </p:spPr>
        <p:txBody>
          <a:bodyPr lIns="91440" anchor="t">
            <a:no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0BE2EB5-0041-4D2D-A6AE-4DE92FEED8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1151" y="848535"/>
            <a:ext cx="2898647" cy="3505751"/>
          </a:xfrm>
        </p:spPr>
        <p:txBody>
          <a:bodyPr lIns="91440">
            <a:normAutofit/>
          </a:bodyPr>
          <a:lstStyle>
            <a:lvl1pPr>
              <a:lnSpc>
                <a:spcPct val="150000"/>
              </a:lnSpc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7D4C849E-DCC1-4757-BBBF-C69B4CD0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2804477" cy="47531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2400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200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7DA993-9462-4064-B89B-BCEF27D4DACC}"/>
              </a:ext>
            </a:extLst>
          </p:cNvPr>
          <p:cNvSpPr/>
          <p:nvPr userDrawn="1"/>
        </p:nvSpPr>
        <p:spPr>
          <a:xfrm>
            <a:off x="6704476" y="3331758"/>
            <a:ext cx="3343200" cy="44406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1403-AA2F-415D-BC4C-E1168B62C473}"/>
              </a:ext>
            </a:extLst>
          </p:cNvPr>
          <p:cNvSpPr/>
          <p:nvPr userDrawn="1"/>
        </p:nvSpPr>
        <p:spPr>
          <a:xfrm>
            <a:off x="-318" y="3329078"/>
            <a:ext cx="3343200" cy="44406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5975" y="4471779"/>
            <a:ext cx="3348000" cy="330062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340"/>
            <a:ext cx="3342882" cy="332907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03975" y="0"/>
            <a:ext cx="3354425" cy="332907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4410389"/>
            <a:ext cx="2804477" cy="3114839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98F7F43-9F0A-4A12-909E-A0A45D512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7760" y="237735"/>
            <a:ext cx="2895600" cy="720005"/>
          </a:xfrm>
        </p:spPr>
        <p:txBody>
          <a:bodyPr lIns="0" anchor="t">
            <a:no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5331389-512C-445A-AAE9-512161E81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442" y="653143"/>
            <a:ext cx="2895600" cy="3473689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50000"/>
              </a:lnSpc>
              <a:spcBef>
                <a:spcPts val="1200"/>
              </a:spcBef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7F65966-649A-4014-AAD1-3121592E2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2615" y="4350709"/>
            <a:ext cx="2887103" cy="311483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F801B-9725-432B-9CE8-6F353446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86200"/>
            <a:ext cx="2804477" cy="47531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2400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198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615E1-5D6D-48CF-AD07-8B84FA4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9601199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D790-2770-4A00-BC9B-FA42651B6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99" y="2363788"/>
            <a:ext cx="9601199" cy="518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69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2" r:id="rId3"/>
    <p:sldLayoutId id="214748369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2" userDrawn="1">
          <p15:clr>
            <a:srgbClr val="F26B43"/>
          </p15:clr>
        </p15:guide>
        <p15:guide id="3" pos="4224" userDrawn="1">
          <p15:clr>
            <a:srgbClr val="F26B43"/>
          </p15:clr>
        </p15:guide>
        <p15:guide id="4" pos="144" userDrawn="1">
          <p15:clr>
            <a:srgbClr val="5ACBF0"/>
          </p15:clr>
        </p15:guide>
        <p15:guide id="6" pos="6192" userDrawn="1">
          <p15:clr>
            <a:srgbClr val="5ACBF0"/>
          </p15:clr>
        </p15:guide>
        <p15:guide id="8" orient="horz" pos="144" userDrawn="1">
          <p15:clr>
            <a:srgbClr val="5ACBF0"/>
          </p15:clr>
        </p15:guide>
        <p15:guide id="9" orient="horz" pos="4752" userDrawn="1">
          <p15:clr>
            <a:srgbClr val="5ACBF0"/>
          </p15:clr>
        </p15:guide>
        <p15:guide id="10" pos="1968" userDrawn="1">
          <p15:clr>
            <a:srgbClr val="5ACBF0"/>
          </p15:clr>
        </p15:guide>
        <p15:guide id="11" pos="2256" userDrawn="1">
          <p15:clr>
            <a:srgbClr val="5ACBF0"/>
          </p15:clr>
        </p15:guide>
        <p15:guide id="12" pos="4080" userDrawn="1">
          <p15:clr>
            <a:srgbClr val="5ACBF0"/>
          </p15:clr>
        </p15:guide>
        <p15:guide id="13" pos="436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808-7F12-4113-98A3-D227177B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6194" y="4967868"/>
            <a:ext cx="4266011" cy="1236737"/>
          </a:xfrm>
        </p:spPr>
        <p:txBody>
          <a:bodyPr/>
          <a:lstStyle/>
          <a:p>
            <a:r>
              <a:rPr lang="en-US" dirty="0"/>
              <a:t>Capstone 2023</a:t>
            </a:r>
          </a:p>
        </p:txBody>
      </p:sp>
      <p:pic>
        <p:nvPicPr>
          <p:cNvPr id="33" name="Picture Placeholder 32" descr="close up of mathematical graphs">
            <a:extLst>
              <a:ext uri="{FF2B5EF4-FFF2-40B4-BE49-F238E27FC236}">
                <a16:creationId xmlns:a16="http://schemas.microsoft.com/office/drawing/2014/main" id="{7BD14B25-FFA5-4B8F-896A-1D6AD5C15A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" r="121"/>
          <a:stretch/>
        </p:blipFill>
        <p:spPr/>
      </p:pic>
      <p:pic>
        <p:nvPicPr>
          <p:cNvPr id="48" name="Picture Placeholder 16">
            <a:extLst>
              <a:ext uri="{FF2B5EF4-FFF2-40B4-BE49-F238E27FC236}">
                <a16:creationId xmlns:a16="http://schemas.microsoft.com/office/drawing/2014/main" id="{56A4B0FF-F042-47B0-871D-4A36B7293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0" b="90"/>
          <a:stretch>
            <a:fillRect/>
          </a:stretch>
        </p:blipFill>
        <p:spPr>
          <a:xfrm>
            <a:off x="4502356" y="4088393"/>
            <a:ext cx="881063" cy="8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D328ED67-05E4-4380-99B0-44D2DEB5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95" y="1682824"/>
            <a:ext cx="2843561" cy="475315"/>
          </a:xfrm>
        </p:spPr>
        <p:txBody>
          <a:bodyPr/>
          <a:lstStyle/>
          <a:p>
            <a:pPr algn="ctr"/>
            <a:r>
              <a:rPr lang="en-US" sz="2000" b="1" dirty="0"/>
              <a:t>Frederick </a:t>
            </a:r>
            <a:r>
              <a:rPr lang="en-US" sz="2000" b="1" dirty="0" err="1"/>
              <a:t>Soontang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dirty="0"/>
              <a:t>Network Administrator</a:t>
            </a:r>
          </a:p>
        </p:txBody>
      </p:sp>
      <p:pic>
        <p:nvPicPr>
          <p:cNvPr id="7" name="Picture Placeholder 6" descr="pen drawing line graph">
            <a:extLst>
              <a:ext uri="{FF2B5EF4-FFF2-40B4-BE49-F238E27FC236}">
                <a16:creationId xmlns:a16="http://schemas.microsoft.com/office/drawing/2014/main" id="{1E006552-A299-4408-9F54-B196F5056E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77BA3-0038-EFC5-294F-1EBCE1E76BBA}"/>
              </a:ext>
            </a:extLst>
          </p:cNvPr>
          <p:cNvSpPr txBox="1"/>
          <p:nvPr/>
        </p:nvSpPr>
        <p:spPr>
          <a:xfrm>
            <a:off x="7076851" y="1650307"/>
            <a:ext cx="280214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+mj-lt"/>
              </a:rPr>
              <a:t>Leonardo Finkelstein</a:t>
            </a:r>
          </a:p>
          <a:p>
            <a:endParaRPr lang="en-CA" sz="2000" b="1" dirty="0">
              <a:solidFill>
                <a:schemeClr val="bg1"/>
              </a:solidFill>
              <a:latin typeface="+mj-lt"/>
            </a:endParaRPr>
          </a:p>
          <a:p>
            <a:r>
              <a:rPr lang="en-CA" sz="2000" dirty="0">
                <a:solidFill>
                  <a:schemeClr val="bg1"/>
                </a:solidFill>
                <a:latin typeface="+mj-lt"/>
              </a:rPr>
              <a:t>System Administrator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C7215-99F6-8BC8-8BFF-89A810A44067}"/>
              </a:ext>
            </a:extLst>
          </p:cNvPr>
          <p:cNvSpPr txBox="1"/>
          <p:nvPr/>
        </p:nvSpPr>
        <p:spPr>
          <a:xfrm>
            <a:off x="3607419" y="4712724"/>
            <a:ext cx="284356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</a:rPr>
              <a:t>Tilak Patel</a:t>
            </a:r>
          </a:p>
          <a:p>
            <a:pPr algn="ctr"/>
            <a:endParaRPr lang="en-US" sz="2000" b="1" dirty="0">
              <a:solidFill>
                <a:schemeClr val="accent2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Network Technician</a:t>
            </a:r>
            <a:endParaRPr lang="en-US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548-8E8D-02C1-FE22-570D0B371606}"/>
              </a:ext>
            </a:extLst>
          </p:cNvPr>
          <p:cNvSpPr txBox="1"/>
          <p:nvPr/>
        </p:nvSpPr>
        <p:spPr>
          <a:xfrm>
            <a:off x="200435" y="5742181"/>
            <a:ext cx="284356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Swapon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Dhar</a:t>
            </a:r>
          </a:p>
          <a:p>
            <a:pPr algn="ctr"/>
            <a:endParaRPr lang="en-US" sz="2000" b="1" dirty="0">
              <a:solidFill>
                <a:schemeClr val="accent2"/>
              </a:solidFill>
              <a:latin typeface="+mj-lt"/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Network Technician</a:t>
            </a:r>
            <a:endParaRPr 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E9B91-B77D-C6CA-6DB9-908B1BEE165E}"/>
              </a:ext>
            </a:extLst>
          </p:cNvPr>
          <p:cNvSpPr txBox="1"/>
          <p:nvPr/>
        </p:nvSpPr>
        <p:spPr>
          <a:xfrm>
            <a:off x="7035433" y="5742181"/>
            <a:ext cx="2843561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</a:rPr>
              <a:t>Roberto Herrera</a:t>
            </a:r>
          </a:p>
          <a:p>
            <a:pPr algn="ctr"/>
            <a:endParaRPr lang="en-US" sz="2000" b="1" dirty="0">
              <a:solidFill>
                <a:schemeClr val="accent2"/>
              </a:solidFill>
              <a:latin typeface="+mj-lt"/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  <a:latin typeface="+mj-lt"/>
              </a:rPr>
              <a:t>Network Technician</a:t>
            </a:r>
            <a:endParaRPr lang="en-US" sz="1600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05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5B9EC67-E16B-4644-BE4E-9F3520D5A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271707"/>
            <a:ext cx="2893612" cy="404672"/>
          </a:xfrm>
        </p:spPr>
        <p:txBody>
          <a:bodyPr/>
          <a:lstStyle/>
          <a:p>
            <a:pPr algn="ctr"/>
            <a:r>
              <a:rPr lang="en-US" dirty="0"/>
              <a:t>The Solution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9C5F90-E573-43D7-AC40-5AD946F4D0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122428"/>
            <a:ext cx="2893612" cy="6378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Documentation and Addressing.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Protocols enabled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600" dirty="0"/>
              <a:t>OSPF V2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600" dirty="0">
                <a:cs typeface="Arial"/>
              </a:rPr>
              <a:t>SSH V2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600" dirty="0"/>
              <a:t>GLBP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Active Directory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GPO’s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DNS - DHCP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Monitoring</a:t>
            </a:r>
          </a:p>
          <a:p>
            <a:pPr marL="742950" lvl="1" indent="-285750">
              <a:buFont typeface="Wingdings" panose="020B0604020202020204" pitchFamily="34" charset="0"/>
              <a:buChar char="q"/>
            </a:pPr>
            <a:r>
              <a:rPr lang="en-US" sz="1600" dirty="0"/>
              <a:t>SNMP</a:t>
            </a:r>
          </a:p>
          <a:p>
            <a:pPr lvl="1"/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Placeholder 40" descr="close up of mathematical graphs">
            <a:extLst>
              <a:ext uri="{FF2B5EF4-FFF2-40B4-BE49-F238E27FC236}">
                <a16:creationId xmlns:a16="http://schemas.microsoft.com/office/drawing/2014/main" id="{B18AACB1-42A2-4B1E-8CE7-58311236A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" r="319"/>
          <a:stretch/>
        </p:blipFill>
        <p:spPr>
          <a:xfrm>
            <a:off x="3352801" y="0"/>
            <a:ext cx="6705600" cy="1251856"/>
          </a:xfrm>
        </p:spPr>
      </p:pic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5AA3F280-3D55-43BC-A0BD-091227C2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06" y="1586882"/>
            <a:ext cx="6535724" cy="58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5B9EC67-E16B-4644-BE4E-9F3520D5A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271707"/>
            <a:ext cx="2893612" cy="404672"/>
          </a:xfrm>
        </p:spPr>
        <p:txBody>
          <a:bodyPr/>
          <a:lstStyle/>
          <a:p>
            <a:pPr algn="ctr"/>
            <a:r>
              <a:rPr lang="en-US" dirty="0"/>
              <a:t>The Solution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9C5F90-E573-43D7-AC40-5AD946F4D0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1395169"/>
            <a:ext cx="2893612" cy="61055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Redundancy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 err="1"/>
              <a:t>Etherchannel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GLBP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Dynamic Routing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Backup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Best Practices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Port security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ACL’s - DMZ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Servers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Web server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AD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Picture Placeholder 40" descr="close up of mathematical graphs">
            <a:extLst>
              <a:ext uri="{FF2B5EF4-FFF2-40B4-BE49-F238E27FC236}">
                <a16:creationId xmlns:a16="http://schemas.microsoft.com/office/drawing/2014/main" id="{B18AACB1-42A2-4B1E-8CE7-58311236A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" r="319"/>
          <a:stretch/>
        </p:blipFill>
        <p:spPr>
          <a:xfrm>
            <a:off x="3352801" y="0"/>
            <a:ext cx="6705600" cy="1251856"/>
          </a:xfrm>
        </p:spPr>
      </p:pic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04FE11AF-873C-193B-8E37-36031D41F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857" y="1495772"/>
            <a:ext cx="6621732" cy="55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D328ED67-05E4-4380-99B0-44D2DEB5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40" y="1577243"/>
            <a:ext cx="2804477" cy="475315"/>
          </a:xfrm>
        </p:spPr>
        <p:txBody>
          <a:bodyPr/>
          <a:lstStyle/>
          <a:p>
            <a:pPr algn="ctr"/>
            <a:r>
              <a:rPr lang="en-US" sz="3600" dirty="0"/>
              <a:t>Active Directory</a:t>
            </a:r>
          </a:p>
        </p:txBody>
      </p:sp>
      <p:pic>
        <p:nvPicPr>
          <p:cNvPr id="25" name="Picture Placeholder 24" descr="group collaborating over a laptop">
            <a:extLst>
              <a:ext uri="{FF2B5EF4-FFF2-40B4-BE49-F238E27FC236}">
                <a16:creationId xmlns:a16="http://schemas.microsoft.com/office/drawing/2014/main" id="{3A866D61-5A53-48A0-9828-C82CDA027D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 descr="pen drawing line graph">
            <a:extLst>
              <a:ext uri="{FF2B5EF4-FFF2-40B4-BE49-F238E27FC236}">
                <a16:creationId xmlns:a16="http://schemas.microsoft.com/office/drawing/2014/main" id="{1E006552-A299-4408-9F54-B196F5056E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0CFD1C-F6E7-4B83-AB91-F24AF9E653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5235" y="249620"/>
            <a:ext cx="2898329" cy="530895"/>
          </a:xfrm>
        </p:spPr>
        <p:txBody>
          <a:bodyPr/>
          <a:lstStyle/>
          <a:p>
            <a:pPr algn="ctr"/>
            <a:r>
              <a:rPr lang="en-US"/>
              <a:t>Configuration</a:t>
            </a:r>
          </a:p>
        </p:txBody>
      </p:sp>
      <p:pic>
        <p:nvPicPr>
          <p:cNvPr id="8" name="Picture Placeholder 7" descr="woman holding binder leaving office">
            <a:extLst>
              <a:ext uri="{FF2B5EF4-FFF2-40B4-BE49-F238E27FC236}">
                <a16:creationId xmlns:a16="http://schemas.microsoft.com/office/drawing/2014/main" id="{672E69F0-216F-41E3-A8BF-4C5DA81E14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14">
            <a:extLst>
              <a:ext uri="{FF2B5EF4-FFF2-40B4-BE49-F238E27FC236}">
                <a16:creationId xmlns:a16="http://schemas.microsoft.com/office/drawing/2014/main" id="{BF0A0F6C-FD7E-CEA1-145C-3939FA4DECD8}"/>
              </a:ext>
            </a:extLst>
          </p:cNvPr>
          <p:cNvSpPr txBox="1">
            <a:spLocks/>
          </p:cNvSpPr>
          <p:nvPr/>
        </p:nvSpPr>
        <p:spPr>
          <a:xfrm>
            <a:off x="3626961" y="3723289"/>
            <a:ext cx="2804477" cy="47531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CA" dirty="0">
                <a:solidFill>
                  <a:schemeClr val="accent2"/>
                </a:solidFill>
              </a:rPr>
              <a:t>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77BA3-0038-EFC5-294F-1EBCE1E76BBA}"/>
              </a:ext>
            </a:extLst>
          </p:cNvPr>
          <p:cNvSpPr txBox="1"/>
          <p:nvPr/>
        </p:nvSpPr>
        <p:spPr>
          <a:xfrm>
            <a:off x="7031421" y="1051034"/>
            <a:ext cx="28021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GPO's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DHCP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C7215-99F6-8BC8-8BFF-89A810A44067}"/>
              </a:ext>
            </a:extLst>
          </p:cNvPr>
          <p:cNvSpPr txBox="1"/>
          <p:nvPr/>
        </p:nvSpPr>
        <p:spPr>
          <a:xfrm>
            <a:off x="3744311" y="4621273"/>
            <a:ext cx="254087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Windows server 2016</a:t>
            </a: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10 </a:t>
            </a:r>
            <a:r>
              <a:rPr lang="en-US" dirty="0" err="1">
                <a:solidFill>
                  <a:schemeClr val="accent2"/>
                </a:solidFill>
              </a:rPr>
              <a:t>gb</a:t>
            </a:r>
            <a:r>
              <a:rPr lang="en-US" dirty="0">
                <a:solidFill>
                  <a:schemeClr val="accent2"/>
                </a:solidFill>
              </a:rPr>
              <a:t> Memory</a:t>
            </a: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4 cores CPU</a:t>
            </a: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60 </a:t>
            </a:r>
            <a:r>
              <a:rPr lang="en-US" dirty="0" err="1">
                <a:solidFill>
                  <a:schemeClr val="accent2"/>
                </a:solidFill>
              </a:rPr>
              <a:t>gb</a:t>
            </a:r>
            <a:r>
              <a:rPr lang="en-US" dirty="0">
                <a:solidFill>
                  <a:schemeClr val="accent2"/>
                </a:solidFill>
              </a:rPr>
              <a:t> Disk</a:t>
            </a: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VM Deployment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D328ED67-05E4-4380-99B0-44D2DEB5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6" y="399803"/>
            <a:ext cx="2804477" cy="475315"/>
          </a:xfrm>
        </p:spPr>
        <p:txBody>
          <a:bodyPr/>
          <a:lstStyle/>
          <a:p>
            <a:pPr algn="ctr"/>
            <a:r>
              <a:rPr lang="en-US" sz="3600" b="1"/>
              <a:t>Web Server</a:t>
            </a:r>
          </a:p>
        </p:txBody>
      </p:sp>
      <p:pic>
        <p:nvPicPr>
          <p:cNvPr id="25" name="Picture Placeholder 24" descr="group collaborating over a laptop">
            <a:extLst>
              <a:ext uri="{FF2B5EF4-FFF2-40B4-BE49-F238E27FC236}">
                <a16:creationId xmlns:a16="http://schemas.microsoft.com/office/drawing/2014/main" id="{3A866D61-5A53-48A0-9828-C82CDA027D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 descr="pen drawing line graph">
            <a:extLst>
              <a:ext uri="{FF2B5EF4-FFF2-40B4-BE49-F238E27FC236}">
                <a16:creationId xmlns:a16="http://schemas.microsoft.com/office/drawing/2014/main" id="{1E006552-A299-4408-9F54-B196F5056E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0CFD1C-F6E7-4B83-AB91-F24AF9E653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99922" y="400540"/>
            <a:ext cx="3174125" cy="581770"/>
          </a:xfrm>
        </p:spPr>
        <p:txBody>
          <a:bodyPr/>
          <a:lstStyle/>
          <a:p>
            <a:pPr algn="ctr"/>
            <a:r>
              <a:rPr lang="en-US" sz="3600" b="1"/>
              <a:t>Mail Service</a:t>
            </a:r>
          </a:p>
        </p:txBody>
      </p:sp>
      <p:pic>
        <p:nvPicPr>
          <p:cNvPr id="8" name="Picture Placeholder 7" descr="woman holding binder leaving office">
            <a:extLst>
              <a:ext uri="{FF2B5EF4-FFF2-40B4-BE49-F238E27FC236}">
                <a16:creationId xmlns:a16="http://schemas.microsoft.com/office/drawing/2014/main" id="{672E69F0-216F-41E3-A8BF-4C5DA81E14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77BA3-0038-EFC5-294F-1EBCE1E76BBA}"/>
              </a:ext>
            </a:extLst>
          </p:cNvPr>
          <p:cNvSpPr txBox="1"/>
          <p:nvPr/>
        </p:nvSpPr>
        <p:spPr>
          <a:xfrm>
            <a:off x="6984087" y="1476521"/>
            <a:ext cx="28021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Office 365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3AF24-98EE-BD76-068F-2F79C51DAEF8}"/>
              </a:ext>
            </a:extLst>
          </p:cNvPr>
          <p:cNvSpPr txBox="1"/>
          <p:nvPr/>
        </p:nvSpPr>
        <p:spPr>
          <a:xfrm>
            <a:off x="271266" y="1476521"/>
            <a:ext cx="280369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VM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www.capstoneit.online</a:t>
            </a:r>
          </a:p>
        </p:txBody>
      </p:sp>
    </p:spTree>
    <p:extLst>
      <p:ext uri="{BB962C8B-B14F-4D97-AF65-F5344CB8AC3E}">
        <p14:creationId xmlns:p14="http://schemas.microsoft.com/office/powerpoint/2010/main" val="71932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808-7F12-4113-98A3-D227177B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448" y="3759009"/>
            <a:ext cx="2889504" cy="1251856"/>
          </a:xfrm>
        </p:spPr>
        <p:txBody>
          <a:bodyPr/>
          <a:lstStyle/>
          <a:p>
            <a:r>
              <a:rPr lang="en-US"/>
              <a:t>THANKS</a:t>
            </a:r>
          </a:p>
        </p:txBody>
      </p:sp>
      <p:pic>
        <p:nvPicPr>
          <p:cNvPr id="13" name="Picture 13" descr="Molecular network abstract modern background">
            <a:extLst>
              <a:ext uri="{FF2B5EF4-FFF2-40B4-BE49-F238E27FC236}">
                <a16:creationId xmlns:a16="http://schemas.microsoft.com/office/drawing/2014/main" id="{F56E4CD4-9536-3020-4076-ED33DD9E07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7996" b="27996"/>
          <a:stretch/>
        </p:blipFill>
        <p:spPr/>
      </p:pic>
      <p:pic>
        <p:nvPicPr>
          <p:cNvPr id="14" name="Picture 14" descr="Abstract background of blue mesh and nodes">
            <a:extLst>
              <a:ext uri="{FF2B5EF4-FFF2-40B4-BE49-F238E27FC236}">
                <a16:creationId xmlns:a16="http://schemas.microsoft.com/office/drawing/2014/main" id="{5B734AE8-F197-81A6-8A12-1C384095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43" y="-11532"/>
            <a:ext cx="10214228" cy="7784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D80F85-9452-F2B6-867B-F6474386553D}"/>
              </a:ext>
            </a:extLst>
          </p:cNvPr>
          <p:cNvSpPr txBox="1"/>
          <p:nvPr/>
        </p:nvSpPr>
        <p:spPr>
          <a:xfrm>
            <a:off x="1139966" y="4020949"/>
            <a:ext cx="48969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06099200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Custom 5">
      <a:dk1>
        <a:srgbClr val="000000"/>
      </a:dk1>
      <a:lt1>
        <a:sysClr val="window" lastClr="FFFFFF"/>
      </a:lt1>
      <a:dk2>
        <a:srgbClr val="17406D"/>
      </a:dk2>
      <a:lt2>
        <a:srgbClr val="DBEFF9"/>
      </a:lt2>
      <a:accent1>
        <a:srgbClr val="82B1E4"/>
      </a:accent1>
      <a:accent2>
        <a:srgbClr val="1740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406D"/>
      </a:hlink>
      <a:folHlink>
        <a:srgbClr val="82B1E4"/>
      </a:folHlink>
    </a:clrScheme>
    <a:fontScheme name="Custom 6">
      <a:majorFont>
        <a:latin typeface="Century Gothic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4074874_win32_fixed.potx" id="{DAA13DBD-D743-4511-9495-C93B03B2D86B}" vid="{58DD7D1C-2ECA-4A72-AB5B-E38DEE6F3B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9226A8C30DD40BE23AF91130F0AB8" ma:contentTypeVersion="3" ma:contentTypeDescription="Create a new document." ma:contentTypeScope="" ma:versionID="ef5a1601d082afff68402b565edb9622">
  <xsd:schema xmlns:xsd="http://www.w3.org/2001/XMLSchema" xmlns:xs="http://www.w3.org/2001/XMLSchema" xmlns:p="http://schemas.microsoft.com/office/2006/metadata/properties" xmlns:ns2="8a42e6d5-212e-417a-a0bf-76800bbd5b66" targetNamespace="http://schemas.microsoft.com/office/2006/metadata/properties" ma:root="true" ma:fieldsID="07c062e667e1b4d2d1a1bbaf3aefa153" ns2:_="">
    <xsd:import namespace="8a42e6d5-212e-417a-a0bf-76800bbd5b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2e6d5-212e-417a-a0bf-76800bbd5b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0A1F5C-931A-48F2-9387-D0AAF484CE5A}">
  <ds:schemaRefs>
    <ds:schemaRef ds:uri="8a42e6d5-212e-417a-a0bf-76800bbd5b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7A90C4-B6BE-4A5A-B124-3AF0EDB40D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6CD14-B16C-4310-8DFD-2418681C5CA8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8a42e6d5-212e-417a-a0bf-76800bbd5b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brochure</Template>
  <TotalTime>0</TotalTime>
  <Words>123</Words>
  <Application>Microsoft Office PowerPoint</Application>
  <PresentationFormat>Custom</PresentationFormat>
  <Paragraphs>71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2_Custom Design</vt:lpstr>
      <vt:lpstr>Capstone 2023</vt:lpstr>
      <vt:lpstr>Frederick Soontang  Network Administrator</vt:lpstr>
      <vt:lpstr>PowerPoint Presentation</vt:lpstr>
      <vt:lpstr>PowerPoint Presentation</vt:lpstr>
      <vt:lpstr>Active Directory</vt:lpstr>
      <vt:lpstr>Web Server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ROBERTO HERRERA</dc:creator>
  <cp:lastModifiedBy>Roberto Jose Herrera Escorcia</cp:lastModifiedBy>
  <cp:revision>20</cp:revision>
  <dcterms:created xsi:type="dcterms:W3CDTF">2023-08-08T19:01:01Z</dcterms:created>
  <dcterms:modified xsi:type="dcterms:W3CDTF">2023-08-10T20:16:12Z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0x0101009909226A8C30DD40BE23AF91130F0AB8</vt:lpwstr>
  </property>
</Properties>
</file>